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6"/>
  </p:notesMasterIdLst>
  <p:sldIdLst>
    <p:sldId id="256" r:id="rId2"/>
    <p:sldId id="258" r:id="rId3"/>
    <p:sldId id="303" r:id="rId4"/>
    <p:sldId id="259" r:id="rId5"/>
    <p:sldId id="305" r:id="rId6"/>
    <p:sldId id="304" r:id="rId7"/>
    <p:sldId id="260" r:id="rId8"/>
    <p:sldId id="306" r:id="rId9"/>
    <p:sldId id="307" r:id="rId10"/>
    <p:sldId id="308" r:id="rId11"/>
    <p:sldId id="261" r:id="rId12"/>
    <p:sldId id="322" r:id="rId13"/>
    <p:sldId id="323" r:id="rId14"/>
    <p:sldId id="309" r:id="rId15"/>
    <p:sldId id="310" r:id="rId16"/>
    <p:sldId id="311" r:id="rId17"/>
    <p:sldId id="313" r:id="rId18"/>
    <p:sldId id="315" r:id="rId19"/>
    <p:sldId id="320" r:id="rId20"/>
    <p:sldId id="324" r:id="rId21"/>
    <p:sldId id="321" r:id="rId22"/>
    <p:sldId id="316" r:id="rId23"/>
    <p:sldId id="318" r:id="rId24"/>
    <p:sldId id="319" r:id="rId25"/>
  </p:sldIdLst>
  <p:sldSz cx="9144000" cy="5143500" type="screen16x9"/>
  <p:notesSz cx="6858000" cy="9144000"/>
  <p:embeddedFontLst>
    <p:embeddedFont>
      <p:font typeface="Bebas Neue" panose="020B0606020202050201" pitchFamily="34" charset="0"/>
      <p:regular r:id="rId27"/>
    </p:embeddedFont>
    <p:embeddedFont>
      <p:font typeface="Nunito" pitchFamily="2" charset="0"/>
      <p:regular r:id="rId28"/>
      <p:bold r:id="rId29"/>
      <p:italic r:id="rId30"/>
      <p:boldItalic r:id="rId31"/>
    </p:embeddedFont>
    <p:embeddedFont>
      <p:font typeface="PT Sans" panose="020B0503020203020204" pitchFamily="34" charset="0"/>
      <p:regular r:id="rId32"/>
      <p:bold r:id="rId33"/>
      <p:italic r:id="rId34"/>
      <p:boldItalic r:id="rId35"/>
    </p:embeddedFont>
    <p:embeddedFont>
      <p:font typeface="Raleway" pitchFamily="2" charset="0"/>
      <p:regular r:id="rId36"/>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3F5597-CA0A-434E-9754-0101E9C24102}" v="18" dt="2022-11-19T08:04:34.211"/>
  </p1510:revLst>
</p1510:revInfo>
</file>

<file path=ppt/tableStyles.xml><?xml version="1.0" encoding="utf-8"?>
<a:tblStyleLst xmlns:a="http://schemas.openxmlformats.org/drawingml/2006/main" def="{A66D063E-0DCB-461F-A878-F4267FD1E52F}">
  <a:tblStyle styleId="{A66D063E-0DCB-461F-A878-F4267FD1E5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5" autoAdjust="0"/>
    <p:restoredTop sz="84957" autoAdjust="0"/>
  </p:normalViewPr>
  <p:slideViewPr>
    <p:cSldViewPr snapToGrid="0">
      <p:cViewPr varScale="1">
        <p:scale>
          <a:sx n="108" d="100"/>
          <a:sy n="108" d="100"/>
        </p:scale>
        <p:origin x="149"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hammedunny navas Navas" userId="ed4e34f138efd2ec" providerId="LiveId" clId="{923F5597-CA0A-434E-9754-0101E9C24102}"/>
    <pc:docChg chg="undo custSel addSld delSld modSld">
      <pc:chgData name="Ahammedunny navas Navas" userId="ed4e34f138efd2ec" providerId="LiveId" clId="{923F5597-CA0A-434E-9754-0101E9C24102}" dt="2022-11-19T08:04:34.179" v="336"/>
      <pc:docMkLst>
        <pc:docMk/>
      </pc:docMkLst>
      <pc:sldChg chg="addSp delSp modSp del mod">
        <pc:chgData name="Ahammedunny navas Navas" userId="ed4e34f138efd2ec" providerId="LiveId" clId="{923F5597-CA0A-434E-9754-0101E9C24102}" dt="2022-11-19T05:30:53.596" v="144" actId="47"/>
        <pc:sldMkLst>
          <pc:docMk/>
          <pc:sldMk cId="2813083133" sldId="314"/>
        </pc:sldMkLst>
        <pc:spChg chg="add mod">
          <ac:chgData name="Ahammedunny navas Navas" userId="ed4e34f138efd2ec" providerId="LiveId" clId="{923F5597-CA0A-434E-9754-0101E9C24102}" dt="2022-11-19T05:30:19.463" v="136" actId="21"/>
          <ac:spMkLst>
            <pc:docMk/>
            <pc:sldMk cId="2813083133" sldId="314"/>
            <ac:spMk id="8" creationId="{77BDD65C-C513-99C8-F18A-79F4EBC17029}"/>
          </ac:spMkLst>
        </pc:spChg>
        <pc:spChg chg="del">
          <ac:chgData name="Ahammedunny navas Navas" userId="ed4e34f138efd2ec" providerId="LiveId" clId="{923F5597-CA0A-434E-9754-0101E9C24102}" dt="2022-11-19T05:28:41.780" v="127" actId="21"/>
          <ac:spMkLst>
            <pc:docMk/>
            <pc:sldMk cId="2813083133" sldId="314"/>
            <ac:spMk id="18" creationId="{28C7F323-1EE9-D682-B5ED-AA3CCCB7714C}"/>
          </ac:spMkLst>
        </pc:spChg>
        <pc:spChg chg="del">
          <ac:chgData name="Ahammedunny navas Navas" userId="ed4e34f138efd2ec" providerId="LiveId" clId="{923F5597-CA0A-434E-9754-0101E9C24102}" dt="2022-11-19T05:28:05.048" v="121" actId="21"/>
          <ac:spMkLst>
            <pc:docMk/>
            <pc:sldMk cId="2813083133" sldId="314"/>
            <ac:spMk id="19" creationId="{2100FFF7-D448-CA99-8483-75A5B5ACB5F2}"/>
          </ac:spMkLst>
        </pc:spChg>
        <pc:spChg chg="del">
          <ac:chgData name="Ahammedunny navas Navas" userId="ed4e34f138efd2ec" providerId="LiveId" clId="{923F5597-CA0A-434E-9754-0101E9C24102}" dt="2022-11-19T05:30:43.745" v="141" actId="21"/>
          <ac:spMkLst>
            <pc:docMk/>
            <pc:sldMk cId="2813083133" sldId="314"/>
            <ac:spMk id="20" creationId="{04F0C5ED-5387-5AF7-113D-865180BAC795}"/>
          </ac:spMkLst>
        </pc:spChg>
        <pc:spChg chg="del">
          <ac:chgData name="Ahammedunny navas Navas" userId="ed4e34f138efd2ec" providerId="LiveId" clId="{923F5597-CA0A-434E-9754-0101E9C24102}" dt="2022-11-19T05:29:28.237" v="130" actId="21"/>
          <ac:spMkLst>
            <pc:docMk/>
            <pc:sldMk cId="2813083133" sldId="314"/>
            <ac:spMk id="24" creationId="{2E04115E-54CC-21C4-C74A-F172F31F564C}"/>
          </ac:spMkLst>
        </pc:spChg>
        <pc:spChg chg="del">
          <ac:chgData name="Ahammedunny navas Navas" userId="ed4e34f138efd2ec" providerId="LiveId" clId="{923F5597-CA0A-434E-9754-0101E9C24102}" dt="2022-11-19T05:26:16.335" v="100" actId="21"/>
          <ac:spMkLst>
            <pc:docMk/>
            <pc:sldMk cId="2813083133" sldId="314"/>
            <ac:spMk id="26" creationId="{A05ED5D2-DF61-E4E6-A5BE-5D778521EF6E}"/>
          </ac:spMkLst>
        </pc:spChg>
        <pc:spChg chg="del">
          <ac:chgData name="Ahammedunny navas Navas" userId="ed4e34f138efd2ec" providerId="LiveId" clId="{923F5597-CA0A-434E-9754-0101E9C24102}" dt="2022-11-19T05:30:04.398" v="133" actId="21"/>
          <ac:spMkLst>
            <pc:docMk/>
            <pc:sldMk cId="2813083133" sldId="314"/>
            <ac:spMk id="27" creationId="{7D9DFC2F-4C29-A571-8E94-587B453565A2}"/>
          </ac:spMkLst>
        </pc:spChg>
        <pc:spChg chg="del">
          <ac:chgData name="Ahammedunny navas Navas" userId="ed4e34f138efd2ec" providerId="LiveId" clId="{923F5597-CA0A-434E-9754-0101E9C24102}" dt="2022-11-19T05:26:37.762" v="103" actId="21"/>
          <ac:spMkLst>
            <pc:docMk/>
            <pc:sldMk cId="2813083133" sldId="314"/>
            <ac:spMk id="28" creationId="{74039C54-06C2-4847-914B-40396F3ED365}"/>
          </ac:spMkLst>
        </pc:spChg>
        <pc:spChg chg="del">
          <ac:chgData name="Ahammedunny navas Navas" userId="ed4e34f138efd2ec" providerId="LiveId" clId="{923F5597-CA0A-434E-9754-0101E9C24102}" dt="2022-11-19T05:27:00.690" v="107" actId="21"/>
          <ac:spMkLst>
            <pc:docMk/>
            <pc:sldMk cId="2813083133" sldId="314"/>
            <ac:spMk id="29" creationId="{159E1A04-B4EC-0B3C-D90B-47D6C152E84C}"/>
          </ac:spMkLst>
        </pc:spChg>
        <pc:spChg chg="del">
          <ac:chgData name="Ahammedunny navas Navas" userId="ed4e34f138efd2ec" providerId="LiveId" clId="{923F5597-CA0A-434E-9754-0101E9C24102}" dt="2022-11-19T05:30:19.463" v="136" actId="21"/>
          <ac:spMkLst>
            <pc:docMk/>
            <pc:sldMk cId="2813083133" sldId="314"/>
            <ac:spMk id="684" creationId="{00000000-0000-0000-0000-000000000000}"/>
          </ac:spMkLst>
        </pc:spChg>
        <pc:picChg chg="del">
          <ac:chgData name="Ahammedunny navas Navas" userId="ed4e34f138efd2ec" providerId="LiveId" clId="{923F5597-CA0A-434E-9754-0101E9C24102}" dt="2022-11-19T05:28:41.780" v="127" actId="21"/>
          <ac:picMkLst>
            <pc:docMk/>
            <pc:sldMk cId="2813083133" sldId="314"/>
            <ac:picMk id="4" creationId="{0C28D900-48F3-C808-C731-15663DFBE3B4}"/>
          </ac:picMkLst>
        </pc:picChg>
        <pc:picChg chg="del">
          <ac:chgData name="Ahammedunny navas Navas" userId="ed4e34f138efd2ec" providerId="LiveId" clId="{923F5597-CA0A-434E-9754-0101E9C24102}" dt="2022-11-19T05:28:05.048" v="121" actId="21"/>
          <ac:picMkLst>
            <pc:docMk/>
            <pc:sldMk cId="2813083133" sldId="314"/>
            <ac:picMk id="5" creationId="{00007542-3E67-6BDD-DE44-DE9DE4B021EB}"/>
          </ac:picMkLst>
        </pc:picChg>
        <pc:picChg chg="add del mod">
          <ac:chgData name="Ahammedunny navas Navas" userId="ed4e34f138efd2ec" providerId="LiveId" clId="{923F5597-CA0A-434E-9754-0101E9C24102}" dt="2022-11-19T05:30:43.745" v="141" actId="21"/>
          <ac:picMkLst>
            <pc:docMk/>
            <pc:sldMk cId="2813083133" sldId="314"/>
            <ac:picMk id="6" creationId="{3AEBF347-315A-9AB4-71F1-1FDB787BF2CD}"/>
          </ac:picMkLst>
        </pc:picChg>
        <pc:picChg chg="del">
          <ac:chgData name="Ahammedunny navas Navas" userId="ed4e34f138efd2ec" providerId="LiveId" clId="{923F5597-CA0A-434E-9754-0101E9C24102}" dt="2022-11-19T05:29:28.237" v="130" actId="21"/>
          <ac:picMkLst>
            <pc:docMk/>
            <pc:sldMk cId="2813083133" sldId="314"/>
            <ac:picMk id="7" creationId="{38CEBFA6-9D67-A673-8EC3-AD1F9C057156}"/>
          </ac:picMkLst>
        </pc:picChg>
        <pc:picChg chg="del">
          <ac:chgData name="Ahammedunny navas Navas" userId="ed4e34f138efd2ec" providerId="LiveId" clId="{923F5597-CA0A-434E-9754-0101E9C24102}" dt="2022-11-19T05:26:16.335" v="100" actId="21"/>
          <ac:picMkLst>
            <pc:docMk/>
            <pc:sldMk cId="2813083133" sldId="314"/>
            <ac:picMk id="9" creationId="{B4A9DB03-37FC-B251-D338-7A4AB9D7D2A9}"/>
          </ac:picMkLst>
        </pc:picChg>
        <pc:picChg chg="del">
          <ac:chgData name="Ahammedunny navas Navas" userId="ed4e34f138efd2ec" providerId="LiveId" clId="{923F5597-CA0A-434E-9754-0101E9C24102}" dt="2022-11-19T05:30:04.398" v="133" actId="21"/>
          <ac:picMkLst>
            <pc:docMk/>
            <pc:sldMk cId="2813083133" sldId="314"/>
            <ac:picMk id="10" creationId="{1C077510-047F-FB44-E757-B61A460CC7C2}"/>
          </ac:picMkLst>
        </pc:picChg>
        <pc:picChg chg="del">
          <ac:chgData name="Ahammedunny navas Navas" userId="ed4e34f138efd2ec" providerId="LiveId" clId="{923F5597-CA0A-434E-9754-0101E9C24102}" dt="2022-11-19T05:26:37.762" v="103" actId="21"/>
          <ac:picMkLst>
            <pc:docMk/>
            <pc:sldMk cId="2813083133" sldId="314"/>
            <ac:picMk id="11" creationId="{58461B70-F87B-01DF-063C-0820E1ADCF36}"/>
          </ac:picMkLst>
        </pc:picChg>
        <pc:picChg chg="del">
          <ac:chgData name="Ahammedunny navas Navas" userId="ed4e34f138efd2ec" providerId="LiveId" clId="{923F5597-CA0A-434E-9754-0101E9C24102}" dt="2022-11-19T05:27:00.690" v="107" actId="21"/>
          <ac:picMkLst>
            <pc:docMk/>
            <pc:sldMk cId="2813083133" sldId="314"/>
            <ac:picMk id="12" creationId="{403FA19F-591E-1A0D-EBAB-83D3C9A929DC}"/>
          </ac:picMkLst>
        </pc:picChg>
        <pc:picChg chg="del mod">
          <ac:chgData name="Ahammedunny navas Navas" userId="ed4e34f138efd2ec" providerId="LiveId" clId="{923F5597-CA0A-434E-9754-0101E9C24102}" dt="2022-11-19T05:30:19.463" v="136" actId="21"/>
          <ac:picMkLst>
            <pc:docMk/>
            <pc:sldMk cId="2813083133" sldId="314"/>
            <ac:picMk id="683" creationId="{00000000-0000-0000-0000-000000000000}"/>
          </ac:picMkLst>
        </pc:picChg>
      </pc:sldChg>
      <pc:sldChg chg="modSp mod">
        <pc:chgData name="Ahammedunny navas Navas" userId="ed4e34f138efd2ec" providerId="LiveId" clId="{923F5597-CA0A-434E-9754-0101E9C24102}" dt="2022-11-19T07:46:03.207" v="321" actId="20577"/>
        <pc:sldMkLst>
          <pc:docMk/>
          <pc:sldMk cId="214455731" sldId="316"/>
        </pc:sldMkLst>
        <pc:spChg chg="mod">
          <ac:chgData name="Ahammedunny navas Navas" userId="ed4e34f138efd2ec" providerId="LiveId" clId="{923F5597-CA0A-434E-9754-0101E9C24102}" dt="2022-11-19T07:46:03.207" v="321" actId="20577"/>
          <ac:spMkLst>
            <pc:docMk/>
            <pc:sldMk cId="214455731" sldId="316"/>
            <ac:spMk id="1246" creationId="{00000000-0000-0000-0000-000000000000}"/>
          </ac:spMkLst>
        </pc:spChg>
      </pc:sldChg>
      <pc:sldChg chg="addSp delSp modSp mod">
        <pc:chgData name="Ahammedunny navas Navas" userId="ed4e34f138efd2ec" providerId="LiveId" clId="{923F5597-CA0A-434E-9754-0101E9C24102}" dt="2022-11-19T07:46:55.530" v="324" actId="20577"/>
        <pc:sldMkLst>
          <pc:docMk/>
          <pc:sldMk cId="4193572785" sldId="320"/>
        </pc:sldMkLst>
        <pc:spChg chg="mod">
          <ac:chgData name="Ahammedunny navas Navas" userId="ed4e34f138efd2ec" providerId="LiveId" clId="{923F5597-CA0A-434E-9754-0101E9C24102}" dt="2022-11-19T07:46:55.530" v="324" actId="20577"/>
          <ac:spMkLst>
            <pc:docMk/>
            <pc:sldMk cId="4193572785" sldId="320"/>
            <ac:spMk id="2" creationId="{6BEE7C0E-6252-CEDA-A0CE-20410103C671}"/>
          </ac:spMkLst>
        </pc:spChg>
        <pc:picChg chg="add del">
          <ac:chgData name="Ahammedunny navas Navas" userId="ed4e34f138efd2ec" providerId="LiveId" clId="{923F5597-CA0A-434E-9754-0101E9C24102}" dt="2022-11-18T16:48:57.675" v="3" actId="22"/>
          <ac:picMkLst>
            <pc:docMk/>
            <pc:sldMk cId="4193572785" sldId="320"/>
            <ac:picMk id="6" creationId="{EF54758B-D525-C1B5-CFD7-76AF381A3476}"/>
          </ac:picMkLst>
        </pc:picChg>
      </pc:sldChg>
      <pc:sldChg chg="add">
        <pc:chgData name="Ahammedunny navas Navas" userId="ed4e34f138efd2ec" providerId="LiveId" clId="{923F5597-CA0A-434E-9754-0101E9C24102}" dt="2022-11-18T16:41:28.885" v="1"/>
        <pc:sldMkLst>
          <pc:docMk/>
          <pc:sldMk cId="3160421964" sldId="321"/>
        </pc:sldMkLst>
      </pc:sldChg>
      <pc:sldChg chg="del">
        <pc:chgData name="Ahammedunny navas Navas" userId="ed4e34f138efd2ec" providerId="LiveId" clId="{923F5597-CA0A-434E-9754-0101E9C24102}" dt="2022-11-18T16:41:18.663" v="0" actId="2696"/>
        <pc:sldMkLst>
          <pc:docMk/>
          <pc:sldMk cId="3541795919" sldId="321"/>
        </pc:sldMkLst>
      </pc:sldChg>
      <pc:sldChg chg="addSp delSp modSp add mod">
        <pc:chgData name="Ahammedunny navas Navas" userId="ed4e34f138efd2ec" providerId="LiveId" clId="{923F5597-CA0A-434E-9754-0101E9C24102}" dt="2022-11-18T16:54:21.049" v="89" actId="14100"/>
        <pc:sldMkLst>
          <pc:docMk/>
          <pc:sldMk cId="4132795163" sldId="324"/>
        </pc:sldMkLst>
        <pc:spChg chg="add mod">
          <ac:chgData name="Ahammedunny navas Navas" userId="ed4e34f138efd2ec" providerId="LiveId" clId="{923F5597-CA0A-434E-9754-0101E9C24102}" dt="2022-11-18T16:54:21.049" v="89" actId="14100"/>
          <ac:spMkLst>
            <pc:docMk/>
            <pc:sldMk cId="4132795163" sldId="324"/>
            <ac:spMk id="3" creationId="{B72A2FE9-5BF7-E310-E124-816F9A8A95E9}"/>
          </ac:spMkLst>
        </pc:spChg>
        <pc:spChg chg="mod">
          <ac:chgData name="Ahammedunny navas Navas" userId="ed4e34f138efd2ec" providerId="LiveId" clId="{923F5597-CA0A-434E-9754-0101E9C24102}" dt="2022-11-18T16:50:35.286" v="59" actId="1076"/>
          <ac:spMkLst>
            <pc:docMk/>
            <pc:sldMk cId="4132795163" sldId="324"/>
            <ac:spMk id="1245" creationId="{00000000-0000-0000-0000-000000000000}"/>
          </ac:spMkLst>
        </pc:spChg>
        <pc:spChg chg="mod">
          <ac:chgData name="Ahammedunny navas Navas" userId="ed4e34f138efd2ec" providerId="LiveId" clId="{923F5597-CA0A-434E-9754-0101E9C24102}" dt="2022-11-18T16:51:24.102" v="68" actId="20577"/>
          <ac:spMkLst>
            <pc:docMk/>
            <pc:sldMk cId="4132795163" sldId="324"/>
            <ac:spMk id="1246" creationId="{00000000-0000-0000-0000-000000000000}"/>
          </ac:spMkLst>
        </pc:spChg>
        <pc:grpChg chg="del">
          <ac:chgData name="Ahammedunny navas Navas" userId="ed4e34f138efd2ec" providerId="LiveId" clId="{923F5597-CA0A-434E-9754-0101E9C24102}" dt="2022-11-18T16:50:03.874" v="53" actId="478"/>
          <ac:grpSpMkLst>
            <pc:docMk/>
            <pc:sldMk cId="4132795163" sldId="324"/>
            <ac:grpSpMk id="1247" creationId="{00000000-0000-0000-0000-000000000000}"/>
          </ac:grpSpMkLst>
        </pc:grpChg>
        <pc:picChg chg="add del mod">
          <ac:chgData name="Ahammedunny navas Navas" userId="ed4e34f138efd2ec" providerId="LiveId" clId="{923F5597-CA0A-434E-9754-0101E9C24102}" dt="2022-11-18T16:51:57.691" v="78" actId="1076"/>
          <ac:picMkLst>
            <pc:docMk/>
            <pc:sldMk cId="4132795163" sldId="324"/>
            <ac:picMk id="5" creationId="{B52867AD-943D-A5FE-CE64-CB930B68B18B}"/>
          </ac:picMkLst>
        </pc:picChg>
      </pc:sldChg>
      <pc:sldChg chg="modSp add del mod">
        <pc:chgData name="Ahammedunny navas Navas" userId="ed4e34f138efd2ec" providerId="LiveId" clId="{923F5597-CA0A-434E-9754-0101E9C24102}" dt="2022-11-19T08:04:24.357" v="334" actId="2696"/>
        <pc:sldMkLst>
          <pc:docMk/>
          <pc:sldMk cId="476971838" sldId="325"/>
        </pc:sldMkLst>
        <pc:spChg chg="mod">
          <ac:chgData name="Ahammedunny navas Navas" userId="ed4e34f138efd2ec" providerId="LiveId" clId="{923F5597-CA0A-434E-9754-0101E9C24102}" dt="2022-11-19T07:49:16.754" v="329" actId="1076"/>
          <ac:spMkLst>
            <pc:docMk/>
            <pc:sldMk cId="476971838" sldId="325"/>
            <ac:spMk id="17" creationId="{E46E64BA-2205-9ED6-DFCD-E6299C938CF9}"/>
          </ac:spMkLst>
        </pc:spChg>
        <pc:picChg chg="mod">
          <ac:chgData name="Ahammedunny navas Navas" userId="ed4e34f138efd2ec" providerId="LiveId" clId="{923F5597-CA0A-434E-9754-0101E9C24102}" dt="2022-11-19T07:49:45.299" v="333" actId="1076"/>
          <ac:picMkLst>
            <pc:docMk/>
            <pc:sldMk cId="476971838" sldId="325"/>
            <ac:picMk id="16" creationId="{6CA381BE-009B-ED27-6653-F6B10DD37630}"/>
          </ac:picMkLst>
        </pc:picChg>
        <pc:picChg chg="mod">
          <ac:chgData name="Ahammedunny navas Navas" userId="ed4e34f138efd2ec" providerId="LiveId" clId="{923F5597-CA0A-434E-9754-0101E9C24102}" dt="2022-11-19T07:49:40.772" v="332" actId="1076"/>
          <ac:picMkLst>
            <pc:docMk/>
            <pc:sldMk cId="476971838" sldId="325"/>
            <ac:picMk id="33" creationId="{E8E5A432-AAAD-6902-9DFB-CFD972A745D1}"/>
          </ac:picMkLst>
        </pc:picChg>
        <pc:picChg chg="mod">
          <ac:chgData name="Ahammedunny navas Navas" userId="ed4e34f138efd2ec" providerId="LiveId" clId="{923F5597-CA0A-434E-9754-0101E9C24102}" dt="2022-11-19T07:49:12.809" v="328" actId="1076"/>
          <ac:picMkLst>
            <pc:docMk/>
            <pc:sldMk cId="476971838" sldId="325"/>
            <ac:picMk id="39" creationId="{18E54D9D-43E1-8D3F-E4D7-82B0FF52D267}"/>
          </ac:picMkLst>
        </pc:picChg>
      </pc:sldChg>
      <pc:sldChg chg="addSp delSp modSp add del mod">
        <pc:chgData name="Ahammedunny navas Navas" userId="ed4e34f138efd2ec" providerId="LiveId" clId="{923F5597-CA0A-434E-9754-0101E9C24102}" dt="2022-11-19T07:48:24.465" v="325" actId="2696"/>
        <pc:sldMkLst>
          <pc:docMk/>
          <pc:sldMk cId="1638064263" sldId="325"/>
        </pc:sldMkLst>
        <pc:spChg chg="add del mod">
          <ac:chgData name="Ahammedunny navas Navas" userId="ed4e34f138efd2ec" providerId="LiveId" clId="{923F5597-CA0A-434E-9754-0101E9C24102}" dt="2022-11-19T05:25:17.791" v="96" actId="478"/>
          <ac:spMkLst>
            <pc:docMk/>
            <pc:sldMk cId="1638064263" sldId="325"/>
            <ac:spMk id="8" creationId="{3B13AAA7-D010-9C81-EB9C-AE6BCFBED6E4}"/>
          </ac:spMkLst>
        </pc:spChg>
        <pc:spChg chg="add mod">
          <ac:chgData name="Ahammedunny navas Navas" userId="ed4e34f138efd2ec" providerId="LiveId" clId="{923F5597-CA0A-434E-9754-0101E9C24102}" dt="2022-11-19T05:25:56.584" v="99" actId="1076"/>
          <ac:spMkLst>
            <pc:docMk/>
            <pc:sldMk cId="1638064263" sldId="325"/>
            <ac:spMk id="15" creationId="{B9B097C5-4311-FFFE-494E-2F9BB4142AE8}"/>
          </ac:spMkLst>
        </pc:spChg>
        <pc:spChg chg="add mod">
          <ac:chgData name="Ahammedunny navas Navas" userId="ed4e34f138efd2ec" providerId="LiveId" clId="{923F5597-CA0A-434E-9754-0101E9C24102}" dt="2022-11-19T05:27:22.010" v="112" actId="1076"/>
          <ac:spMkLst>
            <pc:docMk/>
            <pc:sldMk cId="1638064263" sldId="325"/>
            <ac:spMk id="17" creationId="{E46E64BA-2205-9ED6-DFCD-E6299C938CF9}"/>
          </ac:spMkLst>
        </pc:spChg>
        <pc:spChg chg="del">
          <ac:chgData name="Ahammedunny navas Navas" userId="ed4e34f138efd2ec" providerId="LiveId" clId="{923F5597-CA0A-434E-9754-0101E9C24102}" dt="2022-11-19T05:25:03.533" v="93" actId="478"/>
          <ac:spMkLst>
            <pc:docMk/>
            <pc:sldMk cId="1638064263" sldId="325"/>
            <ac:spMk id="18" creationId="{28C7F323-1EE9-D682-B5ED-AA3CCCB7714C}"/>
          </ac:spMkLst>
        </pc:spChg>
        <pc:spChg chg="del">
          <ac:chgData name="Ahammedunny navas Navas" userId="ed4e34f138efd2ec" providerId="LiveId" clId="{923F5597-CA0A-434E-9754-0101E9C24102}" dt="2022-11-19T05:25:03.533" v="93" actId="478"/>
          <ac:spMkLst>
            <pc:docMk/>
            <pc:sldMk cId="1638064263" sldId="325"/>
            <ac:spMk id="19" creationId="{2100FFF7-D448-CA99-8483-75A5B5ACB5F2}"/>
          </ac:spMkLst>
        </pc:spChg>
        <pc:spChg chg="del">
          <ac:chgData name="Ahammedunny navas Navas" userId="ed4e34f138efd2ec" providerId="LiveId" clId="{923F5597-CA0A-434E-9754-0101E9C24102}" dt="2022-11-19T05:25:03.533" v="93" actId="478"/>
          <ac:spMkLst>
            <pc:docMk/>
            <pc:sldMk cId="1638064263" sldId="325"/>
            <ac:spMk id="20" creationId="{04F0C5ED-5387-5AF7-113D-865180BAC795}"/>
          </ac:spMkLst>
        </pc:spChg>
        <pc:spChg chg="add mod">
          <ac:chgData name="Ahammedunny navas Navas" userId="ed4e34f138efd2ec" providerId="LiveId" clId="{923F5597-CA0A-434E-9754-0101E9C24102}" dt="2022-11-19T05:27:43.825" v="118" actId="1076"/>
          <ac:spMkLst>
            <pc:docMk/>
            <pc:sldMk cId="1638064263" sldId="325"/>
            <ac:spMk id="22" creationId="{312C5A31-0726-50C8-31F1-23A5C503BEBA}"/>
          </ac:spMkLst>
        </pc:spChg>
        <pc:spChg chg="del">
          <ac:chgData name="Ahammedunny navas Navas" userId="ed4e34f138efd2ec" providerId="LiveId" clId="{923F5597-CA0A-434E-9754-0101E9C24102}" dt="2022-11-19T05:25:03.533" v="93" actId="478"/>
          <ac:spMkLst>
            <pc:docMk/>
            <pc:sldMk cId="1638064263" sldId="325"/>
            <ac:spMk id="24" creationId="{2E04115E-54CC-21C4-C74A-F172F31F564C}"/>
          </ac:spMkLst>
        </pc:spChg>
        <pc:spChg chg="add mod">
          <ac:chgData name="Ahammedunny navas Navas" userId="ed4e34f138efd2ec" providerId="LiveId" clId="{923F5597-CA0A-434E-9754-0101E9C24102}" dt="2022-11-19T05:28:20.790" v="125" actId="1076"/>
          <ac:spMkLst>
            <pc:docMk/>
            <pc:sldMk cId="1638064263" sldId="325"/>
            <ac:spMk id="25" creationId="{3C295686-B2C3-7266-6B7D-877CFDA23BB9}"/>
          </ac:spMkLst>
        </pc:spChg>
        <pc:spChg chg="del">
          <ac:chgData name="Ahammedunny navas Navas" userId="ed4e34f138efd2ec" providerId="LiveId" clId="{923F5597-CA0A-434E-9754-0101E9C24102}" dt="2022-11-19T05:25:14.575" v="95" actId="478"/>
          <ac:spMkLst>
            <pc:docMk/>
            <pc:sldMk cId="1638064263" sldId="325"/>
            <ac:spMk id="26" creationId="{A05ED5D2-DF61-E4E6-A5BE-5D778521EF6E}"/>
          </ac:spMkLst>
        </pc:spChg>
        <pc:spChg chg="del">
          <ac:chgData name="Ahammedunny navas Navas" userId="ed4e34f138efd2ec" providerId="LiveId" clId="{923F5597-CA0A-434E-9754-0101E9C24102}" dt="2022-11-19T05:25:03.533" v="93" actId="478"/>
          <ac:spMkLst>
            <pc:docMk/>
            <pc:sldMk cId="1638064263" sldId="325"/>
            <ac:spMk id="27" creationId="{7D9DFC2F-4C29-A571-8E94-587B453565A2}"/>
          </ac:spMkLst>
        </pc:spChg>
        <pc:spChg chg="del">
          <ac:chgData name="Ahammedunny navas Navas" userId="ed4e34f138efd2ec" providerId="LiveId" clId="{923F5597-CA0A-434E-9754-0101E9C24102}" dt="2022-11-19T05:25:03.533" v="93" actId="478"/>
          <ac:spMkLst>
            <pc:docMk/>
            <pc:sldMk cId="1638064263" sldId="325"/>
            <ac:spMk id="28" creationId="{74039C54-06C2-4847-914B-40396F3ED365}"/>
          </ac:spMkLst>
        </pc:spChg>
        <pc:spChg chg="del">
          <ac:chgData name="Ahammedunny navas Navas" userId="ed4e34f138efd2ec" providerId="LiveId" clId="{923F5597-CA0A-434E-9754-0101E9C24102}" dt="2022-11-19T05:25:03.533" v="93" actId="478"/>
          <ac:spMkLst>
            <pc:docMk/>
            <pc:sldMk cId="1638064263" sldId="325"/>
            <ac:spMk id="29" creationId="{159E1A04-B4EC-0B3C-D90B-47D6C152E84C}"/>
          </ac:spMkLst>
        </pc:spChg>
        <pc:spChg chg="del">
          <ac:chgData name="Ahammedunny navas Navas" userId="ed4e34f138efd2ec" providerId="LiveId" clId="{923F5597-CA0A-434E-9754-0101E9C24102}" dt="2022-11-19T05:25:03.533" v="93" actId="478"/>
          <ac:spMkLst>
            <pc:docMk/>
            <pc:sldMk cId="1638064263" sldId="325"/>
            <ac:spMk id="30" creationId="{56DD1419-2A46-2777-79BB-599B124B3626}"/>
          </ac:spMkLst>
        </pc:spChg>
        <pc:spChg chg="add mod">
          <ac:chgData name="Ahammedunny navas Navas" userId="ed4e34f138efd2ec" providerId="LiveId" clId="{923F5597-CA0A-434E-9754-0101E9C24102}" dt="2022-11-19T05:28:14.155" v="123" actId="1076"/>
          <ac:spMkLst>
            <pc:docMk/>
            <pc:sldMk cId="1638064263" sldId="325"/>
            <ac:spMk id="32" creationId="{84C12ECE-6F0C-E258-BE40-C1384D80A02A}"/>
          </ac:spMkLst>
        </pc:spChg>
        <pc:spChg chg="add mod">
          <ac:chgData name="Ahammedunny navas Navas" userId="ed4e34f138efd2ec" providerId="LiveId" clId="{923F5597-CA0A-434E-9754-0101E9C24102}" dt="2022-11-19T05:29:01.916" v="129" actId="1076"/>
          <ac:spMkLst>
            <pc:docMk/>
            <pc:sldMk cId="1638064263" sldId="325"/>
            <ac:spMk id="34" creationId="{5CCFC70D-ACD8-25B9-13C8-8541671CE24A}"/>
          </ac:spMkLst>
        </pc:spChg>
        <pc:spChg chg="add mod">
          <ac:chgData name="Ahammedunny navas Navas" userId="ed4e34f138efd2ec" providerId="LiveId" clId="{923F5597-CA0A-434E-9754-0101E9C24102}" dt="2022-11-19T05:29:41.874" v="132" actId="1076"/>
          <ac:spMkLst>
            <pc:docMk/>
            <pc:sldMk cId="1638064263" sldId="325"/>
            <ac:spMk id="36" creationId="{6ADA62BC-2F45-BD1D-24ED-59B1E00F1AC3}"/>
          </ac:spMkLst>
        </pc:spChg>
        <pc:spChg chg="add mod">
          <ac:chgData name="Ahammedunny navas Navas" userId="ed4e34f138efd2ec" providerId="LiveId" clId="{923F5597-CA0A-434E-9754-0101E9C24102}" dt="2022-11-19T05:30:12.130" v="135" actId="1076"/>
          <ac:spMkLst>
            <pc:docMk/>
            <pc:sldMk cId="1638064263" sldId="325"/>
            <ac:spMk id="38" creationId="{198DF11C-DA8A-C4F5-FE78-B28F0E1D68C3}"/>
          </ac:spMkLst>
        </pc:spChg>
        <pc:spChg chg="add mod">
          <ac:chgData name="Ahammedunny navas Navas" userId="ed4e34f138efd2ec" providerId="LiveId" clId="{923F5597-CA0A-434E-9754-0101E9C24102}" dt="2022-11-19T05:30:30.733" v="138" actId="1076"/>
          <ac:spMkLst>
            <pc:docMk/>
            <pc:sldMk cId="1638064263" sldId="325"/>
            <ac:spMk id="40" creationId="{81B81FA0-C754-4028-6636-BBD4BB4F30F1}"/>
          </ac:spMkLst>
        </pc:spChg>
        <pc:spChg chg="add mod">
          <ac:chgData name="Ahammedunny navas Navas" userId="ed4e34f138efd2ec" providerId="LiveId" clId="{923F5597-CA0A-434E-9754-0101E9C24102}" dt="2022-11-19T05:30:51.167" v="143" actId="1076"/>
          <ac:spMkLst>
            <pc:docMk/>
            <pc:sldMk cId="1638064263" sldId="325"/>
            <ac:spMk id="42" creationId="{50734F0C-5DB8-E2D3-EC25-50755FD30A59}"/>
          </ac:spMkLst>
        </pc:spChg>
        <pc:spChg chg="del">
          <ac:chgData name="Ahammedunny navas Navas" userId="ed4e34f138efd2ec" providerId="LiveId" clId="{923F5597-CA0A-434E-9754-0101E9C24102}" dt="2022-11-19T05:25:10.445" v="94" actId="478"/>
          <ac:spMkLst>
            <pc:docMk/>
            <pc:sldMk cId="1638064263" sldId="325"/>
            <ac:spMk id="684" creationId="{00000000-0000-0000-0000-000000000000}"/>
          </ac:spMkLst>
        </pc:spChg>
        <pc:picChg chg="del">
          <ac:chgData name="Ahammedunny navas Navas" userId="ed4e34f138efd2ec" providerId="LiveId" clId="{923F5597-CA0A-434E-9754-0101E9C24102}" dt="2022-11-19T05:25:03.533" v="93" actId="478"/>
          <ac:picMkLst>
            <pc:docMk/>
            <pc:sldMk cId="1638064263" sldId="325"/>
            <ac:picMk id="4" creationId="{0C28D900-48F3-C808-C731-15663DFBE3B4}"/>
          </ac:picMkLst>
        </pc:picChg>
        <pc:picChg chg="del">
          <ac:chgData name="Ahammedunny navas Navas" userId="ed4e34f138efd2ec" providerId="LiveId" clId="{923F5597-CA0A-434E-9754-0101E9C24102}" dt="2022-11-19T05:25:03.533" v="93" actId="478"/>
          <ac:picMkLst>
            <pc:docMk/>
            <pc:sldMk cId="1638064263" sldId="325"/>
            <ac:picMk id="5" creationId="{00007542-3E67-6BDD-DE44-DE9DE4B021EB}"/>
          </ac:picMkLst>
        </pc:picChg>
        <pc:picChg chg="del">
          <ac:chgData name="Ahammedunny navas Navas" userId="ed4e34f138efd2ec" providerId="LiveId" clId="{923F5597-CA0A-434E-9754-0101E9C24102}" dt="2022-11-19T05:25:03.533" v="93" actId="478"/>
          <ac:picMkLst>
            <pc:docMk/>
            <pc:sldMk cId="1638064263" sldId="325"/>
            <ac:picMk id="6" creationId="{3AEBF347-315A-9AB4-71F1-1FDB787BF2CD}"/>
          </ac:picMkLst>
        </pc:picChg>
        <pc:picChg chg="del">
          <ac:chgData name="Ahammedunny navas Navas" userId="ed4e34f138efd2ec" providerId="LiveId" clId="{923F5597-CA0A-434E-9754-0101E9C24102}" dt="2022-11-19T05:25:03.533" v="93" actId="478"/>
          <ac:picMkLst>
            <pc:docMk/>
            <pc:sldMk cId="1638064263" sldId="325"/>
            <ac:picMk id="7" creationId="{38CEBFA6-9D67-A673-8EC3-AD1F9C057156}"/>
          </ac:picMkLst>
        </pc:picChg>
        <pc:picChg chg="del">
          <ac:chgData name="Ahammedunny navas Navas" userId="ed4e34f138efd2ec" providerId="LiveId" clId="{923F5597-CA0A-434E-9754-0101E9C24102}" dt="2022-11-19T05:25:03.533" v="93" actId="478"/>
          <ac:picMkLst>
            <pc:docMk/>
            <pc:sldMk cId="1638064263" sldId="325"/>
            <ac:picMk id="9" creationId="{B4A9DB03-37FC-B251-D338-7A4AB9D7D2A9}"/>
          </ac:picMkLst>
        </pc:picChg>
        <pc:picChg chg="del">
          <ac:chgData name="Ahammedunny navas Navas" userId="ed4e34f138efd2ec" providerId="LiveId" clId="{923F5597-CA0A-434E-9754-0101E9C24102}" dt="2022-11-19T05:25:03.533" v="93" actId="478"/>
          <ac:picMkLst>
            <pc:docMk/>
            <pc:sldMk cId="1638064263" sldId="325"/>
            <ac:picMk id="10" creationId="{1C077510-047F-FB44-E757-B61A460CC7C2}"/>
          </ac:picMkLst>
        </pc:picChg>
        <pc:picChg chg="del">
          <ac:chgData name="Ahammedunny navas Navas" userId="ed4e34f138efd2ec" providerId="LiveId" clId="{923F5597-CA0A-434E-9754-0101E9C24102}" dt="2022-11-19T05:25:03.533" v="93" actId="478"/>
          <ac:picMkLst>
            <pc:docMk/>
            <pc:sldMk cId="1638064263" sldId="325"/>
            <ac:picMk id="11" creationId="{58461B70-F87B-01DF-063C-0820E1ADCF36}"/>
          </ac:picMkLst>
        </pc:picChg>
        <pc:picChg chg="del">
          <ac:chgData name="Ahammedunny navas Navas" userId="ed4e34f138efd2ec" providerId="LiveId" clId="{923F5597-CA0A-434E-9754-0101E9C24102}" dt="2022-11-19T05:25:03.533" v="93" actId="478"/>
          <ac:picMkLst>
            <pc:docMk/>
            <pc:sldMk cId="1638064263" sldId="325"/>
            <ac:picMk id="12" creationId="{403FA19F-591E-1A0D-EBAB-83D3C9A929DC}"/>
          </ac:picMkLst>
        </pc:picChg>
        <pc:picChg chg="del">
          <ac:chgData name="Ahammedunny navas Navas" userId="ed4e34f138efd2ec" providerId="LiveId" clId="{923F5597-CA0A-434E-9754-0101E9C24102}" dt="2022-11-19T05:25:03.533" v="93" actId="478"/>
          <ac:picMkLst>
            <pc:docMk/>
            <pc:sldMk cId="1638064263" sldId="325"/>
            <ac:picMk id="13" creationId="{9670C295-40D1-042B-5936-904875B324A1}"/>
          </ac:picMkLst>
        </pc:picChg>
        <pc:picChg chg="add mod">
          <ac:chgData name="Ahammedunny navas Navas" userId="ed4e34f138efd2ec" providerId="LiveId" clId="{923F5597-CA0A-434E-9754-0101E9C24102}" dt="2022-11-19T05:27:14.867" v="110" actId="1076"/>
          <ac:picMkLst>
            <pc:docMk/>
            <pc:sldMk cId="1638064263" sldId="325"/>
            <ac:picMk id="14" creationId="{3D81810F-6CED-08D9-3FEC-D93B573263E2}"/>
          </ac:picMkLst>
        </pc:picChg>
        <pc:picChg chg="add mod">
          <ac:chgData name="Ahammedunny navas Navas" userId="ed4e34f138efd2ec" providerId="LiveId" clId="{923F5597-CA0A-434E-9754-0101E9C24102}" dt="2022-11-19T05:27:18.063" v="111" actId="1076"/>
          <ac:picMkLst>
            <pc:docMk/>
            <pc:sldMk cId="1638064263" sldId="325"/>
            <ac:picMk id="16" creationId="{6CA381BE-009B-ED27-6653-F6B10DD37630}"/>
          </ac:picMkLst>
        </pc:picChg>
        <pc:picChg chg="add mod">
          <ac:chgData name="Ahammedunny navas Navas" userId="ed4e34f138efd2ec" providerId="LiveId" clId="{923F5597-CA0A-434E-9754-0101E9C24102}" dt="2022-11-19T05:27:41.001" v="117" actId="1076"/>
          <ac:picMkLst>
            <pc:docMk/>
            <pc:sldMk cId="1638064263" sldId="325"/>
            <ac:picMk id="21" creationId="{C9609702-6E23-3031-5EA1-D5134A59CCB5}"/>
          </ac:picMkLst>
        </pc:picChg>
        <pc:picChg chg="add mod">
          <ac:chgData name="Ahammedunny navas Navas" userId="ed4e34f138efd2ec" providerId="LiveId" clId="{923F5597-CA0A-434E-9754-0101E9C24102}" dt="2022-11-19T05:28:16.847" v="124" actId="1076"/>
          <ac:picMkLst>
            <pc:docMk/>
            <pc:sldMk cId="1638064263" sldId="325"/>
            <ac:picMk id="23" creationId="{98F15724-3DCB-114B-33B4-3B7ACBF99998}"/>
          </ac:picMkLst>
        </pc:picChg>
        <pc:picChg chg="add mod">
          <ac:chgData name="Ahammedunny navas Navas" userId="ed4e34f138efd2ec" providerId="LiveId" clId="{923F5597-CA0A-434E-9754-0101E9C24102}" dt="2022-11-19T05:28:24.719" v="126" actId="1076"/>
          <ac:picMkLst>
            <pc:docMk/>
            <pc:sldMk cId="1638064263" sldId="325"/>
            <ac:picMk id="31" creationId="{DE655C95-7CB4-B03D-6E0D-83A8FFB4487C}"/>
          </ac:picMkLst>
        </pc:picChg>
        <pc:picChg chg="add mod">
          <ac:chgData name="Ahammedunny navas Navas" userId="ed4e34f138efd2ec" providerId="LiveId" clId="{923F5597-CA0A-434E-9754-0101E9C24102}" dt="2022-11-19T05:29:01.916" v="129" actId="1076"/>
          <ac:picMkLst>
            <pc:docMk/>
            <pc:sldMk cId="1638064263" sldId="325"/>
            <ac:picMk id="33" creationId="{E8E5A432-AAAD-6902-9DFB-CFD972A745D1}"/>
          </ac:picMkLst>
        </pc:picChg>
        <pc:picChg chg="add mod">
          <ac:chgData name="Ahammedunny navas Navas" userId="ed4e34f138efd2ec" providerId="LiveId" clId="{923F5597-CA0A-434E-9754-0101E9C24102}" dt="2022-11-19T05:29:41.874" v="132" actId="1076"/>
          <ac:picMkLst>
            <pc:docMk/>
            <pc:sldMk cId="1638064263" sldId="325"/>
            <ac:picMk id="35" creationId="{A459E4C6-0BC3-BF7A-2BED-22C85BEE3919}"/>
          </ac:picMkLst>
        </pc:picChg>
        <pc:picChg chg="add mod">
          <ac:chgData name="Ahammedunny navas Navas" userId="ed4e34f138efd2ec" providerId="LiveId" clId="{923F5597-CA0A-434E-9754-0101E9C24102}" dt="2022-11-19T05:30:12.130" v="135" actId="1076"/>
          <ac:picMkLst>
            <pc:docMk/>
            <pc:sldMk cId="1638064263" sldId="325"/>
            <ac:picMk id="37" creationId="{8FAE5010-A171-31CD-FD56-C0BED2FAFACC}"/>
          </ac:picMkLst>
        </pc:picChg>
        <pc:picChg chg="add mod">
          <ac:chgData name="Ahammedunny navas Navas" userId="ed4e34f138efd2ec" providerId="LiveId" clId="{923F5597-CA0A-434E-9754-0101E9C24102}" dt="2022-11-19T05:30:30.733" v="138" actId="1076"/>
          <ac:picMkLst>
            <pc:docMk/>
            <pc:sldMk cId="1638064263" sldId="325"/>
            <ac:picMk id="39" creationId="{18E54D9D-43E1-8D3F-E4D7-82B0FF52D267}"/>
          </ac:picMkLst>
        </pc:picChg>
        <pc:picChg chg="add mod">
          <ac:chgData name="Ahammedunny navas Navas" userId="ed4e34f138efd2ec" providerId="LiveId" clId="{923F5597-CA0A-434E-9754-0101E9C24102}" dt="2022-11-19T05:30:51.167" v="143" actId="1076"/>
          <ac:picMkLst>
            <pc:docMk/>
            <pc:sldMk cId="1638064263" sldId="325"/>
            <ac:picMk id="41" creationId="{040CDFE7-9D7E-07B7-E67B-7FB76F9EF4B0}"/>
          </ac:picMkLst>
        </pc:picChg>
        <pc:picChg chg="del">
          <ac:chgData name="Ahammedunny navas Navas" userId="ed4e34f138efd2ec" providerId="LiveId" clId="{923F5597-CA0A-434E-9754-0101E9C24102}" dt="2022-11-19T05:25:03.533" v="93" actId="478"/>
          <ac:picMkLst>
            <pc:docMk/>
            <pc:sldMk cId="1638064263" sldId="325"/>
            <ac:picMk id="683" creationId="{00000000-0000-0000-0000-000000000000}"/>
          </ac:picMkLst>
        </pc:picChg>
      </pc:sldChg>
      <pc:sldChg chg="add del">
        <pc:chgData name="Ahammedunny navas Navas" userId="ed4e34f138efd2ec" providerId="LiveId" clId="{923F5597-CA0A-434E-9754-0101E9C24102}" dt="2022-11-19T08:04:34.179" v="336"/>
        <pc:sldMkLst>
          <pc:docMk/>
          <pc:sldMk cId="4247770138" sldId="325"/>
        </pc:sldMkLst>
      </pc:sldChg>
      <pc:sldMasterChg chg="delSldLayout">
        <pc:chgData name="Ahammedunny navas Navas" userId="ed4e34f138efd2ec" providerId="LiveId" clId="{923F5597-CA0A-434E-9754-0101E9C24102}" dt="2022-11-19T08:04:24.357" v="334" actId="2696"/>
        <pc:sldMasterMkLst>
          <pc:docMk/>
          <pc:sldMasterMk cId="0" sldId="2147483678"/>
        </pc:sldMasterMkLst>
        <pc:sldLayoutChg chg="del">
          <pc:chgData name="Ahammedunny navas Navas" userId="ed4e34f138efd2ec" providerId="LiveId" clId="{923F5597-CA0A-434E-9754-0101E9C24102}" dt="2022-11-19T07:48:24.465" v="325" actId="2696"/>
          <pc:sldLayoutMkLst>
            <pc:docMk/>
            <pc:sldMasterMk cId="0" sldId="2147483678"/>
            <pc:sldLayoutMk cId="0" sldId="2147483664"/>
          </pc:sldLayoutMkLst>
        </pc:sldLayoutChg>
        <pc:sldLayoutChg chg="del">
          <pc:chgData name="Ahammedunny navas Navas" userId="ed4e34f138efd2ec" providerId="LiveId" clId="{923F5597-CA0A-434E-9754-0101E9C24102}" dt="2022-11-19T08:04:24.357" v="334" actId="2696"/>
          <pc:sldLayoutMkLst>
            <pc:docMk/>
            <pc:sldMasterMk cId="0" sldId="2147483678"/>
            <pc:sldLayoutMk cId="51349467" sldId="214748367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62a7dd14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62a7dd14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382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3e6b3ce6a0_0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3e6b3ce6a0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92910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0599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7510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7391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186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250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4849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8360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581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073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42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6478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7216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704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749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94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371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744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518825" y="364596"/>
            <a:ext cx="3575775" cy="5817744"/>
          </a:xfrm>
          <a:custGeom>
            <a:avLst/>
            <a:gdLst/>
            <a:ahLst/>
            <a:cxnLst/>
            <a:rect l="l" t="t" r="r" b="b"/>
            <a:pathLst>
              <a:path w="143031" h="173664" extrusionOk="0">
                <a:moveTo>
                  <a:pt x="20699" y="5340"/>
                </a:moveTo>
                <a:cubicBezTo>
                  <a:pt x="12314" y="12228"/>
                  <a:pt x="-764" y="20514"/>
                  <a:pt x="35" y="46069"/>
                </a:cubicBezTo>
                <a:cubicBezTo>
                  <a:pt x="834" y="71624"/>
                  <a:pt x="4877" y="137709"/>
                  <a:pt x="25491" y="158672"/>
                </a:cubicBezTo>
                <a:cubicBezTo>
                  <a:pt x="46105" y="179635"/>
                  <a:pt x="104453" y="172797"/>
                  <a:pt x="123719" y="171849"/>
                </a:cubicBezTo>
                <a:cubicBezTo>
                  <a:pt x="142985" y="170901"/>
                  <a:pt x="145680" y="160120"/>
                  <a:pt x="141088" y="152982"/>
                </a:cubicBezTo>
                <a:cubicBezTo>
                  <a:pt x="136496" y="145845"/>
                  <a:pt x="107447" y="137859"/>
                  <a:pt x="96167" y="129024"/>
                </a:cubicBezTo>
                <a:cubicBezTo>
                  <a:pt x="84887" y="120190"/>
                  <a:pt x="78049" y="114050"/>
                  <a:pt x="73407" y="99975"/>
                </a:cubicBezTo>
                <a:cubicBezTo>
                  <a:pt x="68765" y="85900"/>
                  <a:pt x="72159" y="60444"/>
                  <a:pt x="68316" y="44572"/>
                </a:cubicBezTo>
                <a:cubicBezTo>
                  <a:pt x="64473" y="28700"/>
                  <a:pt x="58283" y="11280"/>
                  <a:pt x="50347" y="4741"/>
                </a:cubicBezTo>
                <a:cubicBezTo>
                  <a:pt x="42411" y="-1798"/>
                  <a:pt x="29084" y="-1548"/>
                  <a:pt x="20699" y="5340"/>
                </a:cubicBezTo>
                <a:close/>
              </a:path>
            </a:pathLst>
          </a:custGeom>
          <a:gradFill>
            <a:gsLst>
              <a:gs pos="0">
                <a:schemeClr val="dk2"/>
              </a:gs>
              <a:gs pos="100000">
                <a:schemeClr val="accent3"/>
              </a:gs>
            </a:gsLst>
            <a:lin ang="5400012" scaled="0"/>
          </a:gradFill>
          <a:ln>
            <a:noFill/>
          </a:ln>
          <a:effectLst>
            <a:outerShdw blurRad="200025" dist="114300" dir="3600000" algn="bl" rotWithShape="0">
              <a:schemeClr val="dk1">
                <a:alpha val="20000"/>
              </a:schemeClr>
            </a:outerShdw>
          </a:effectLst>
        </p:spPr>
      </p:sp>
      <p:sp>
        <p:nvSpPr>
          <p:cNvPr id="10" name="Google Shape;10;p2"/>
          <p:cNvSpPr/>
          <p:nvPr/>
        </p:nvSpPr>
        <p:spPr>
          <a:xfrm rot="9220157">
            <a:off x="6222233" y="-1314519"/>
            <a:ext cx="3693290" cy="5229675"/>
          </a:xfrm>
          <a:custGeom>
            <a:avLst/>
            <a:gdLst/>
            <a:ahLst/>
            <a:cxnLst/>
            <a:rect l="l" t="t" r="r" b="b"/>
            <a:pathLst>
              <a:path w="122824" h="173918" extrusionOk="0">
                <a:moveTo>
                  <a:pt x="491" y="6289"/>
                </a:moveTo>
                <a:cubicBezTo>
                  <a:pt x="-2540" y="15681"/>
                  <a:pt x="11155" y="36484"/>
                  <a:pt x="11954" y="62039"/>
                </a:cubicBezTo>
                <a:cubicBezTo>
                  <a:pt x="12753" y="87594"/>
                  <a:pt x="-9976" y="141161"/>
                  <a:pt x="5283" y="159621"/>
                </a:cubicBezTo>
                <a:cubicBezTo>
                  <a:pt x="20543" y="178081"/>
                  <a:pt x="84245" y="173746"/>
                  <a:pt x="103511" y="172798"/>
                </a:cubicBezTo>
                <a:cubicBezTo>
                  <a:pt x="122777" y="171850"/>
                  <a:pt x="125472" y="161069"/>
                  <a:pt x="120880" y="153931"/>
                </a:cubicBezTo>
                <a:cubicBezTo>
                  <a:pt x="116288" y="146794"/>
                  <a:pt x="87239" y="138808"/>
                  <a:pt x="75959" y="129973"/>
                </a:cubicBezTo>
                <a:cubicBezTo>
                  <a:pt x="64679" y="121139"/>
                  <a:pt x="57841" y="114999"/>
                  <a:pt x="53199" y="100924"/>
                </a:cubicBezTo>
                <a:cubicBezTo>
                  <a:pt x="48557" y="86849"/>
                  <a:pt x="51951" y="61393"/>
                  <a:pt x="48108" y="45521"/>
                </a:cubicBezTo>
                <a:cubicBezTo>
                  <a:pt x="44265" y="29649"/>
                  <a:pt x="38075" y="12229"/>
                  <a:pt x="30139" y="5690"/>
                </a:cubicBezTo>
                <a:cubicBezTo>
                  <a:pt x="22203" y="-849"/>
                  <a:pt x="3522" y="-3102"/>
                  <a:pt x="491" y="6289"/>
                </a:cubicBezTo>
                <a:close/>
              </a:path>
            </a:pathLst>
          </a:custGeom>
          <a:gradFill>
            <a:gsLst>
              <a:gs pos="0">
                <a:schemeClr val="dk2"/>
              </a:gs>
              <a:gs pos="100000">
                <a:schemeClr val="accent3"/>
              </a:gs>
            </a:gsLst>
            <a:lin ang="16200038" scaled="0"/>
          </a:gradFill>
          <a:ln>
            <a:noFill/>
          </a:ln>
          <a:effectLst>
            <a:outerShdw blurRad="200025" dist="114300" dir="3600000" algn="bl" rotWithShape="0">
              <a:schemeClr val="dk1">
                <a:alpha val="20000"/>
              </a:schemeClr>
            </a:outerShdw>
          </a:effectLst>
        </p:spPr>
      </p:sp>
      <p:sp>
        <p:nvSpPr>
          <p:cNvPr id="11" name="Google Shape;11;p2"/>
          <p:cNvSpPr txBox="1">
            <a:spLocks noGrp="1"/>
          </p:cNvSpPr>
          <p:nvPr>
            <p:ph type="ctrTitle"/>
          </p:nvPr>
        </p:nvSpPr>
        <p:spPr>
          <a:xfrm>
            <a:off x="713100" y="1110225"/>
            <a:ext cx="5149200" cy="23547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45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713100" y="3573825"/>
            <a:ext cx="4228200" cy="475800"/>
          </a:xfrm>
          <a:prstGeom prst="rect">
            <a:avLst/>
          </a:prstGeom>
          <a:gradFill>
            <a:gsLst>
              <a:gs pos="0">
                <a:schemeClr val="dk2"/>
              </a:gs>
              <a:gs pos="66000">
                <a:schemeClr val="lt1"/>
              </a:gs>
              <a:gs pos="100000">
                <a:schemeClr val="lt1"/>
              </a:gs>
            </a:gsLst>
            <a:lin ang="2700006"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9"/>
        <p:cNvGrpSpPr/>
        <p:nvPr/>
      </p:nvGrpSpPr>
      <p:grpSpPr>
        <a:xfrm>
          <a:off x="0" y="0"/>
          <a:ext cx="0" cy="0"/>
          <a:chOff x="0" y="0"/>
          <a:chExt cx="0" cy="0"/>
        </a:xfrm>
      </p:grpSpPr>
      <p:sp>
        <p:nvSpPr>
          <p:cNvPr id="190" name="Google Shape;190;p26"/>
          <p:cNvSpPr/>
          <p:nvPr/>
        </p:nvSpPr>
        <p:spPr>
          <a:xfrm>
            <a:off x="7217523" y="-1417038"/>
            <a:ext cx="3200225" cy="5878075"/>
          </a:xfrm>
          <a:custGeom>
            <a:avLst/>
            <a:gdLst/>
            <a:ahLst/>
            <a:cxnLst/>
            <a:rect l="l" t="t" r="r" b="b"/>
            <a:pathLst>
              <a:path w="128009" h="235123" extrusionOk="0">
                <a:moveTo>
                  <a:pt x="96940" y="233879"/>
                </a:moveTo>
                <a:cubicBezTo>
                  <a:pt x="105538" y="228453"/>
                  <a:pt x="120678" y="216255"/>
                  <a:pt x="123976" y="182161"/>
                </a:cubicBezTo>
                <a:cubicBezTo>
                  <a:pt x="127275" y="148067"/>
                  <a:pt x="133840" y="59665"/>
                  <a:pt x="116731" y="29314"/>
                </a:cubicBezTo>
                <a:cubicBezTo>
                  <a:pt x="99622" y="-1037"/>
                  <a:pt x="40599" y="1094"/>
                  <a:pt x="21320" y="55"/>
                </a:cubicBezTo>
                <a:cubicBezTo>
                  <a:pt x="2041" y="-984"/>
                  <a:pt x="-2361" y="13038"/>
                  <a:pt x="1055" y="23082"/>
                </a:cubicBezTo>
                <a:cubicBezTo>
                  <a:pt x="4471" y="33126"/>
                  <a:pt x="32032" y="47219"/>
                  <a:pt x="41817" y="60319"/>
                </a:cubicBezTo>
                <a:cubicBezTo>
                  <a:pt x="51602" y="73419"/>
                  <a:pt x="58761" y="83937"/>
                  <a:pt x="59763" y="101684"/>
                </a:cubicBezTo>
                <a:cubicBezTo>
                  <a:pt x="60765" y="119431"/>
                  <a:pt x="45726" y="147964"/>
                  <a:pt x="47830" y="166803"/>
                </a:cubicBezTo>
                <a:cubicBezTo>
                  <a:pt x="49934" y="185642"/>
                  <a:pt x="64202" y="203540"/>
                  <a:pt x="72387" y="214719"/>
                </a:cubicBezTo>
                <a:cubicBezTo>
                  <a:pt x="80572" y="225898"/>
                  <a:pt x="88342" y="239305"/>
                  <a:pt x="96940" y="233879"/>
                </a:cubicBezTo>
                <a:close/>
              </a:path>
            </a:pathLst>
          </a:custGeom>
          <a:gradFill>
            <a:gsLst>
              <a:gs pos="0">
                <a:schemeClr val="dk2"/>
              </a:gs>
              <a:gs pos="100000">
                <a:schemeClr val="accent3"/>
              </a:gs>
            </a:gsLst>
            <a:lin ang="8099331" scaled="0"/>
          </a:gradFill>
          <a:ln>
            <a:noFill/>
          </a:ln>
          <a:effectLst>
            <a:outerShdw blurRad="200025" dist="114300" dir="3600000" algn="bl" rotWithShape="0">
              <a:schemeClr val="dk1">
                <a:alpha val="20000"/>
              </a:schemeClr>
            </a:outerShdw>
          </a:effectLst>
        </p:spPr>
      </p:sp>
      <p:sp>
        <p:nvSpPr>
          <p:cNvPr id="191" name="Google Shape;191;p26"/>
          <p:cNvSpPr/>
          <p:nvPr/>
        </p:nvSpPr>
        <p:spPr>
          <a:xfrm rot="3946194">
            <a:off x="-107038" y="-2857605"/>
            <a:ext cx="3575757" cy="5817864"/>
          </a:xfrm>
          <a:custGeom>
            <a:avLst/>
            <a:gdLst/>
            <a:ahLst/>
            <a:cxnLst/>
            <a:rect l="l" t="t" r="r" b="b"/>
            <a:pathLst>
              <a:path w="143031" h="173664" extrusionOk="0">
                <a:moveTo>
                  <a:pt x="20699" y="5340"/>
                </a:moveTo>
                <a:cubicBezTo>
                  <a:pt x="12314" y="12228"/>
                  <a:pt x="-764" y="20514"/>
                  <a:pt x="35" y="46069"/>
                </a:cubicBezTo>
                <a:cubicBezTo>
                  <a:pt x="834" y="71624"/>
                  <a:pt x="4877" y="137709"/>
                  <a:pt x="25491" y="158672"/>
                </a:cubicBezTo>
                <a:cubicBezTo>
                  <a:pt x="46105" y="179635"/>
                  <a:pt x="104453" y="172797"/>
                  <a:pt x="123719" y="171849"/>
                </a:cubicBezTo>
                <a:cubicBezTo>
                  <a:pt x="142985" y="170901"/>
                  <a:pt x="145680" y="160120"/>
                  <a:pt x="141088" y="152982"/>
                </a:cubicBezTo>
                <a:cubicBezTo>
                  <a:pt x="136496" y="145845"/>
                  <a:pt x="107447" y="137859"/>
                  <a:pt x="96167" y="129024"/>
                </a:cubicBezTo>
                <a:cubicBezTo>
                  <a:pt x="84887" y="120190"/>
                  <a:pt x="78049" y="114050"/>
                  <a:pt x="73407" y="99975"/>
                </a:cubicBezTo>
                <a:cubicBezTo>
                  <a:pt x="68765" y="85900"/>
                  <a:pt x="72159" y="60444"/>
                  <a:pt x="68316" y="44572"/>
                </a:cubicBezTo>
                <a:cubicBezTo>
                  <a:pt x="64473" y="28700"/>
                  <a:pt x="58283" y="11280"/>
                  <a:pt x="50347" y="4741"/>
                </a:cubicBezTo>
                <a:cubicBezTo>
                  <a:pt x="42411" y="-1798"/>
                  <a:pt x="29084" y="-1548"/>
                  <a:pt x="20699" y="5340"/>
                </a:cubicBezTo>
                <a:close/>
              </a:path>
            </a:pathLst>
          </a:custGeom>
          <a:gradFill>
            <a:gsLst>
              <a:gs pos="0">
                <a:schemeClr val="dk2"/>
              </a:gs>
              <a:gs pos="100000">
                <a:schemeClr val="accent3"/>
              </a:gs>
            </a:gsLst>
            <a:lin ang="8099331" scaled="0"/>
          </a:gradFill>
          <a:ln>
            <a:noFill/>
          </a:ln>
          <a:effectLst>
            <a:outerShdw blurRad="200025" dist="114300" dir="3600000" algn="bl" rotWithShape="0">
              <a:schemeClr val="dk1">
                <a:alpha val="20000"/>
              </a:schemeClr>
            </a:outerShdw>
          </a:effectLst>
        </p:spPr>
      </p:sp>
      <p:sp>
        <p:nvSpPr>
          <p:cNvPr id="192" name="Google Shape;192;p26"/>
          <p:cNvSpPr/>
          <p:nvPr/>
        </p:nvSpPr>
        <p:spPr>
          <a:xfrm rot="5794877">
            <a:off x="560343" y="2810453"/>
            <a:ext cx="3070259" cy="6912695"/>
          </a:xfrm>
          <a:custGeom>
            <a:avLst/>
            <a:gdLst/>
            <a:ahLst/>
            <a:cxnLst/>
            <a:rect l="l" t="t" r="r" b="b"/>
            <a:pathLst>
              <a:path w="122824" h="173918" extrusionOk="0">
                <a:moveTo>
                  <a:pt x="491" y="6289"/>
                </a:moveTo>
                <a:cubicBezTo>
                  <a:pt x="-2540" y="15681"/>
                  <a:pt x="11155" y="36484"/>
                  <a:pt x="11954" y="62039"/>
                </a:cubicBezTo>
                <a:cubicBezTo>
                  <a:pt x="12753" y="87594"/>
                  <a:pt x="-9976" y="141161"/>
                  <a:pt x="5283" y="159621"/>
                </a:cubicBezTo>
                <a:cubicBezTo>
                  <a:pt x="20543" y="178081"/>
                  <a:pt x="84245" y="173746"/>
                  <a:pt x="103511" y="172798"/>
                </a:cubicBezTo>
                <a:cubicBezTo>
                  <a:pt x="122777" y="171850"/>
                  <a:pt x="125472" y="161069"/>
                  <a:pt x="120880" y="153931"/>
                </a:cubicBezTo>
                <a:cubicBezTo>
                  <a:pt x="116288" y="146794"/>
                  <a:pt x="87239" y="138808"/>
                  <a:pt x="75959" y="129973"/>
                </a:cubicBezTo>
                <a:cubicBezTo>
                  <a:pt x="64679" y="121139"/>
                  <a:pt x="57841" y="114999"/>
                  <a:pt x="53199" y="100924"/>
                </a:cubicBezTo>
                <a:cubicBezTo>
                  <a:pt x="48557" y="86849"/>
                  <a:pt x="51951" y="61393"/>
                  <a:pt x="48108" y="45521"/>
                </a:cubicBezTo>
                <a:cubicBezTo>
                  <a:pt x="44265" y="29649"/>
                  <a:pt x="38075" y="12229"/>
                  <a:pt x="30139" y="5690"/>
                </a:cubicBezTo>
                <a:cubicBezTo>
                  <a:pt x="22203" y="-849"/>
                  <a:pt x="3522" y="-3102"/>
                  <a:pt x="491" y="6289"/>
                </a:cubicBezTo>
                <a:close/>
              </a:path>
            </a:pathLst>
          </a:custGeom>
          <a:gradFill>
            <a:gsLst>
              <a:gs pos="0">
                <a:schemeClr val="dk2"/>
              </a:gs>
              <a:gs pos="100000">
                <a:schemeClr val="accent3"/>
              </a:gs>
            </a:gsLst>
            <a:lin ang="8099331" scaled="0"/>
          </a:gradFill>
          <a:ln>
            <a:noFill/>
          </a:ln>
          <a:effectLst>
            <a:outerShdw blurRad="200025" dist="114300" dir="3600000" algn="bl" rotWithShape="0">
              <a:schemeClr val="dk1">
                <a:alpha val="20000"/>
              </a:schemeClr>
            </a:outerShdw>
          </a:effectLst>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3"/>
        <p:cNvGrpSpPr/>
        <p:nvPr/>
      </p:nvGrpSpPr>
      <p:grpSpPr>
        <a:xfrm>
          <a:off x="0" y="0"/>
          <a:ext cx="0" cy="0"/>
          <a:chOff x="0" y="0"/>
          <a:chExt cx="0" cy="0"/>
        </a:xfrm>
      </p:grpSpPr>
      <p:sp>
        <p:nvSpPr>
          <p:cNvPr id="194" name="Google Shape;194;p27"/>
          <p:cNvSpPr/>
          <p:nvPr/>
        </p:nvSpPr>
        <p:spPr>
          <a:xfrm rot="561805">
            <a:off x="-1062661" y="806033"/>
            <a:ext cx="3742365" cy="5674337"/>
          </a:xfrm>
          <a:custGeom>
            <a:avLst/>
            <a:gdLst/>
            <a:ahLst/>
            <a:cxnLst/>
            <a:rect l="l" t="t" r="r" b="b"/>
            <a:pathLst>
              <a:path w="149691" h="226968" extrusionOk="0">
                <a:moveTo>
                  <a:pt x="1147" y="16823"/>
                </a:moveTo>
                <a:cubicBezTo>
                  <a:pt x="-4234" y="32448"/>
                  <a:pt x="10880" y="63740"/>
                  <a:pt x="14324" y="96483"/>
                </a:cubicBezTo>
                <a:cubicBezTo>
                  <a:pt x="17768" y="129226"/>
                  <a:pt x="2386" y="192228"/>
                  <a:pt x="21811" y="213279"/>
                </a:cubicBezTo>
                <a:cubicBezTo>
                  <a:pt x="41236" y="234330"/>
                  <a:pt x="110011" y="225556"/>
                  <a:pt x="130873" y="222790"/>
                </a:cubicBezTo>
                <a:cubicBezTo>
                  <a:pt x="151735" y="220024"/>
                  <a:pt x="152038" y="206013"/>
                  <a:pt x="146982" y="196685"/>
                </a:cubicBezTo>
                <a:cubicBezTo>
                  <a:pt x="141927" y="187358"/>
                  <a:pt x="112387" y="178095"/>
                  <a:pt x="100540" y="166825"/>
                </a:cubicBezTo>
                <a:cubicBezTo>
                  <a:pt x="88693" y="155555"/>
                  <a:pt x="81460" y="147675"/>
                  <a:pt x="75899" y="129064"/>
                </a:cubicBezTo>
                <a:cubicBezTo>
                  <a:pt x="70338" y="110454"/>
                  <a:pt x="72056" y="76217"/>
                  <a:pt x="67174" y="55162"/>
                </a:cubicBezTo>
                <a:cubicBezTo>
                  <a:pt x="62293" y="34107"/>
                  <a:pt x="57615" y="9125"/>
                  <a:pt x="46610" y="2735"/>
                </a:cubicBezTo>
                <a:cubicBezTo>
                  <a:pt x="35606" y="-3655"/>
                  <a:pt x="6528" y="1198"/>
                  <a:pt x="1147" y="16823"/>
                </a:cubicBezTo>
                <a:close/>
              </a:path>
            </a:pathLst>
          </a:custGeom>
          <a:gradFill>
            <a:gsLst>
              <a:gs pos="0">
                <a:schemeClr val="dk2"/>
              </a:gs>
              <a:gs pos="100000">
                <a:schemeClr val="accent3"/>
              </a:gs>
            </a:gsLst>
            <a:lin ang="16198662" scaled="0"/>
          </a:gradFill>
          <a:ln>
            <a:noFill/>
          </a:ln>
          <a:effectLst>
            <a:outerShdw blurRad="200025" dist="114300" dir="3600000" algn="bl" rotWithShape="0">
              <a:schemeClr val="dk1">
                <a:alpha val="20000"/>
              </a:schemeClr>
            </a:outerShdw>
          </a:effectLst>
        </p:spPr>
      </p:sp>
      <p:sp>
        <p:nvSpPr>
          <p:cNvPr id="195" name="Google Shape;195;p27"/>
          <p:cNvSpPr/>
          <p:nvPr/>
        </p:nvSpPr>
        <p:spPr>
          <a:xfrm rot="4862447">
            <a:off x="5907132" y="2107820"/>
            <a:ext cx="3069980" cy="6912798"/>
          </a:xfrm>
          <a:custGeom>
            <a:avLst/>
            <a:gdLst/>
            <a:ahLst/>
            <a:cxnLst/>
            <a:rect l="l" t="t" r="r" b="b"/>
            <a:pathLst>
              <a:path w="122824" h="173918" extrusionOk="0">
                <a:moveTo>
                  <a:pt x="491" y="6289"/>
                </a:moveTo>
                <a:cubicBezTo>
                  <a:pt x="-2540" y="15681"/>
                  <a:pt x="11155" y="36484"/>
                  <a:pt x="11954" y="62039"/>
                </a:cubicBezTo>
                <a:cubicBezTo>
                  <a:pt x="12753" y="87594"/>
                  <a:pt x="-9976" y="141161"/>
                  <a:pt x="5283" y="159621"/>
                </a:cubicBezTo>
                <a:cubicBezTo>
                  <a:pt x="20543" y="178081"/>
                  <a:pt x="84245" y="173746"/>
                  <a:pt x="103511" y="172798"/>
                </a:cubicBezTo>
                <a:cubicBezTo>
                  <a:pt x="122777" y="171850"/>
                  <a:pt x="125472" y="161069"/>
                  <a:pt x="120880" y="153931"/>
                </a:cubicBezTo>
                <a:cubicBezTo>
                  <a:pt x="116288" y="146794"/>
                  <a:pt x="87239" y="138808"/>
                  <a:pt x="75959" y="129973"/>
                </a:cubicBezTo>
                <a:cubicBezTo>
                  <a:pt x="64679" y="121139"/>
                  <a:pt x="57841" y="114999"/>
                  <a:pt x="53199" y="100924"/>
                </a:cubicBezTo>
                <a:cubicBezTo>
                  <a:pt x="48557" y="86849"/>
                  <a:pt x="51951" y="61393"/>
                  <a:pt x="48108" y="45521"/>
                </a:cubicBezTo>
                <a:cubicBezTo>
                  <a:pt x="44265" y="29649"/>
                  <a:pt x="38075" y="12229"/>
                  <a:pt x="30139" y="5690"/>
                </a:cubicBezTo>
                <a:cubicBezTo>
                  <a:pt x="22203" y="-849"/>
                  <a:pt x="3522" y="-3102"/>
                  <a:pt x="491" y="6289"/>
                </a:cubicBezTo>
                <a:close/>
              </a:path>
            </a:pathLst>
          </a:custGeom>
          <a:gradFill>
            <a:gsLst>
              <a:gs pos="0">
                <a:schemeClr val="dk2"/>
              </a:gs>
              <a:gs pos="100000">
                <a:schemeClr val="accent3"/>
              </a:gs>
            </a:gsLst>
            <a:lin ang="5400700" scaled="0"/>
          </a:gradFill>
          <a:ln>
            <a:noFill/>
          </a:ln>
          <a:effectLst>
            <a:outerShdw blurRad="200025" dist="114300" dir="3600000" algn="bl" rotWithShape="0">
              <a:schemeClr val="dk1">
                <a:alpha val="20000"/>
              </a:schemeClr>
            </a:outerShdw>
          </a:effectLst>
        </p:spPr>
      </p:sp>
      <p:sp>
        <p:nvSpPr>
          <p:cNvPr id="196" name="Google Shape;196;p27"/>
          <p:cNvSpPr/>
          <p:nvPr/>
        </p:nvSpPr>
        <p:spPr>
          <a:xfrm rot="-6115001" flipH="1">
            <a:off x="7178149" y="-2528074"/>
            <a:ext cx="3575962" cy="6439767"/>
          </a:xfrm>
          <a:custGeom>
            <a:avLst/>
            <a:gdLst/>
            <a:ahLst/>
            <a:cxnLst/>
            <a:rect l="l" t="t" r="r" b="b"/>
            <a:pathLst>
              <a:path w="143031" h="173664" extrusionOk="0">
                <a:moveTo>
                  <a:pt x="20699" y="5340"/>
                </a:moveTo>
                <a:cubicBezTo>
                  <a:pt x="12314" y="12228"/>
                  <a:pt x="-764" y="20514"/>
                  <a:pt x="35" y="46069"/>
                </a:cubicBezTo>
                <a:cubicBezTo>
                  <a:pt x="834" y="71624"/>
                  <a:pt x="4877" y="137709"/>
                  <a:pt x="25491" y="158672"/>
                </a:cubicBezTo>
                <a:cubicBezTo>
                  <a:pt x="46105" y="179635"/>
                  <a:pt x="104453" y="172797"/>
                  <a:pt x="123719" y="171849"/>
                </a:cubicBezTo>
                <a:cubicBezTo>
                  <a:pt x="142985" y="170901"/>
                  <a:pt x="145680" y="160120"/>
                  <a:pt x="141088" y="152982"/>
                </a:cubicBezTo>
                <a:cubicBezTo>
                  <a:pt x="136496" y="145845"/>
                  <a:pt x="107447" y="137859"/>
                  <a:pt x="96167" y="129024"/>
                </a:cubicBezTo>
                <a:cubicBezTo>
                  <a:pt x="84887" y="120190"/>
                  <a:pt x="78049" y="114050"/>
                  <a:pt x="73407" y="99975"/>
                </a:cubicBezTo>
                <a:cubicBezTo>
                  <a:pt x="68765" y="85900"/>
                  <a:pt x="72159" y="60444"/>
                  <a:pt x="68316" y="44572"/>
                </a:cubicBezTo>
                <a:cubicBezTo>
                  <a:pt x="64473" y="28700"/>
                  <a:pt x="58283" y="11280"/>
                  <a:pt x="50347" y="4741"/>
                </a:cubicBezTo>
                <a:cubicBezTo>
                  <a:pt x="42411" y="-1798"/>
                  <a:pt x="29084" y="-1548"/>
                  <a:pt x="20699" y="5340"/>
                </a:cubicBezTo>
                <a:close/>
              </a:path>
            </a:pathLst>
          </a:custGeom>
          <a:gradFill>
            <a:gsLst>
              <a:gs pos="0">
                <a:schemeClr val="dk2"/>
              </a:gs>
              <a:gs pos="100000">
                <a:schemeClr val="accent3"/>
              </a:gs>
            </a:gsLst>
            <a:lin ang="16198662" scaled="0"/>
          </a:gradFill>
          <a:ln>
            <a:noFill/>
          </a:ln>
          <a:effectLst>
            <a:outerShdw blurRad="200025" dist="114300" dir="3600000" algn="bl" rotWithShape="0">
              <a:schemeClr val="dk1">
                <a:alpha val="20000"/>
              </a:schemeClr>
            </a:outerShdw>
          </a:effectLst>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197"/>
        <p:cNvGrpSpPr/>
        <p:nvPr/>
      </p:nvGrpSpPr>
      <p:grpSpPr>
        <a:xfrm>
          <a:off x="0" y="0"/>
          <a:ext cx="0" cy="0"/>
          <a:chOff x="0" y="0"/>
          <a:chExt cx="0" cy="0"/>
        </a:xfrm>
      </p:grpSpPr>
      <p:sp>
        <p:nvSpPr>
          <p:cNvPr id="198" name="Google Shape;198;p28"/>
          <p:cNvSpPr/>
          <p:nvPr/>
        </p:nvSpPr>
        <p:spPr>
          <a:xfrm rot="755867">
            <a:off x="-1664971" y="359294"/>
            <a:ext cx="3575683" cy="5817612"/>
          </a:xfrm>
          <a:custGeom>
            <a:avLst/>
            <a:gdLst/>
            <a:ahLst/>
            <a:cxnLst/>
            <a:rect l="l" t="t" r="r" b="b"/>
            <a:pathLst>
              <a:path w="143031" h="173664" extrusionOk="0">
                <a:moveTo>
                  <a:pt x="20699" y="5340"/>
                </a:moveTo>
                <a:cubicBezTo>
                  <a:pt x="12314" y="12228"/>
                  <a:pt x="-764" y="20514"/>
                  <a:pt x="35" y="46069"/>
                </a:cubicBezTo>
                <a:cubicBezTo>
                  <a:pt x="834" y="71624"/>
                  <a:pt x="4877" y="137709"/>
                  <a:pt x="25491" y="158672"/>
                </a:cubicBezTo>
                <a:cubicBezTo>
                  <a:pt x="46105" y="179635"/>
                  <a:pt x="104453" y="172797"/>
                  <a:pt x="123719" y="171849"/>
                </a:cubicBezTo>
                <a:cubicBezTo>
                  <a:pt x="142985" y="170901"/>
                  <a:pt x="145680" y="160120"/>
                  <a:pt x="141088" y="152982"/>
                </a:cubicBezTo>
                <a:cubicBezTo>
                  <a:pt x="136496" y="145845"/>
                  <a:pt x="107447" y="137859"/>
                  <a:pt x="96167" y="129024"/>
                </a:cubicBezTo>
                <a:cubicBezTo>
                  <a:pt x="84887" y="120190"/>
                  <a:pt x="78049" y="114050"/>
                  <a:pt x="73407" y="99975"/>
                </a:cubicBezTo>
                <a:cubicBezTo>
                  <a:pt x="68765" y="85900"/>
                  <a:pt x="72159" y="60444"/>
                  <a:pt x="68316" y="44572"/>
                </a:cubicBezTo>
                <a:cubicBezTo>
                  <a:pt x="64473" y="28700"/>
                  <a:pt x="58283" y="11280"/>
                  <a:pt x="50347" y="4741"/>
                </a:cubicBezTo>
                <a:cubicBezTo>
                  <a:pt x="42411" y="-1798"/>
                  <a:pt x="29084" y="-1548"/>
                  <a:pt x="20699" y="5340"/>
                </a:cubicBezTo>
                <a:close/>
              </a:path>
            </a:pathLst>
          </a:custGeom>
          <a:gradFill>
            <a:gsLst>
              <a:gs pos="0">
                <a:schemeClr val="dk2"/>
              </a:gs>
              <a:gs pos="100000">
                <a:schemeClr val="accent3"/>
              </a:gs>
            </a:gsLst>
            <a:lin ang="5400700" scaled="0"/>
          </a:gradFill>
          <a:ln>
            <a:noFill/>
          </a:ln>
          <a:effectLst>
            <a:outerShdw blurRad="200025" dist="114300" dir="3600000" algn="bl" rotWithShape="0">
              <a:schemeClr val="dk1">
                <a:alpha val="20000"/>
              </a:schemeClr>
            </a:outerShdw>
          </a:effectLst>
        </p:spPr>
      </p:sp>
      <p:sp>
        <p:nvSpPr>
          <p:cNvPr id="199" name="Google Shape;199;p28"/>
          <p:cNvSpPr/>
          <p:nvPr/>
        </p:nvSpPr>
        <p:spPr>
          <a:xfrm rot="5026233">
            <a:off x="7217695" y="2576222"/>
            <a:ext cx="3070306" cy="6912743"/>
          </a:xfrm>
          <a:custGeom>
            <a:avLst/>
            <a:gdLst/>
            <a:ahLst/>
            <a:cxnLst/>
            <a:rect l="l" t="t" r="r" b="b"/>
            <a:pathLst>
              <a:path w="122824" h="173918" extrusionOk="0">
                <a:moveTo>
                  <a:pt x="491" y="6289"/>
                </a:moveTo>
                <a:cubicBezTo>
                  <a:pt x="-2540" y="15681"/>
                  <a:pt x="11155" y="36484"/>
                  <a:pt x="11954" y="62039"/>
                </a:cubicBezTo>
                <a:cubicBezTo>
                  <a:pt x="12753" y="87594"/>
                  <a:pt x="-9976" y="141161"/>
                  <a:pt x="5283" y="159621"/>
                </a:cubicBezTo>
                <a:cubicBezTo>
                  <a:pt x="20543" y="178081"/>
                  <a:pt x="84245" y="173746"/>
                  <a:pt x="103511" y="172798"/>
                </a:cubicBezTo>
                <a:cubicBezTo>
                  <a:pt x="122777" y="171850"/>
                  <a:pt x="125472" y="161069"/>
                  <a:pt x="120880" y="153931"/>
                </a:cubicBezTo>
                <a:cubicBezTo>
                  <a:pt x="116288" y="146794"/>
                  <a:pt x="87239" y="138808"/>
                  <a:pt x="75959" y="129973"/>
                </a:cubicBezTo>
                <a:cubicBezTo>
                  <a:pt x="64679" y="121139"/>
                  <a:pt x="57841" y="114999"/>
                  <a:pt x="53199" y="100924"/>
                </a:cubicBezTo>
                <a:cubicBezTo>
                  <a:pt x="48557" y="86849"/>
                  <a:pt x="51951" y="61393"/>
                  <a:pt x="48108" y="45521"/>
                </a:cubicBezTo>
                <a:cubicBezTo>
                  <a:pt x="44265" y="29649"/>
                  <a:pt x="38075" y="12229"/>
                  <a:pt x="30139" y="5690"/>
                </a:cubicBezTo>
                <a:cubicBezTo>
                  <a:pt x="22203" y="-849"/>
                  <a:pt x="3522" y="-3102"/>
                  <a:pt x="491" y="6289"/>
                </a:cubicBezTo>
                <a:close/>
              </a:path>
            </a:pathLst>
          </a:custGeom>
          <a:gradFill>
            <a:gsLst>
              <a:gs pos="0">
                <a:schemeClr val="dk2"/>
              </a:gs>
              <a:gs pos="100000">
                <a:schemeClr val="accent3"/>
              </a:gs>
            </a:gsLst>
            <a:lin ang="8099331" scaled="0"/>
          </a:gradFill>
          <a:ln>
            <a:noFill/>
          </a:ln>
          <a:effectLst>
            <a:outerShdw blurRad="200025" dist="114300" dir="3600000" algn="bl" rotWithShape="0">
              <a:schemeClr val="dk1">
                <a:alpha val="20000"/>
              </a:schemeClr>
            </a:outerShdw>
          </a:effectLst>
        </p:spPr>
      </p:sp>
      <p:sp>
        <p:nvSpPr>
          <p:cNvPr id="200" name="Google Shape;200;p28"/>
          <p:cNvSpPr/>
          <p:nvPr/>
        </p:nvSpPr>
        <p:spPr>
          <a:xfrm rot="-4465425">
            <a:off x="5786137" y="-3484922"/>
            <a:ext cx="3070364" cy="5532498"/>
          </a:xfrm>
          <a:custGeom>
            <a:avLst/>
            <a:gdLst/>
            <a:ahLst/>
            <a:cxnLst/>
            <a:rect l="l" t="t" r="r" b="b"/>
            <a:pathLst>
              <a:path w="122824" h="173918" extrusionOk="0">
                <a:moveTo>
                  <a:pt x="491" y="6289"/>
                </a:moveTo>
                <a:cubicBezTo>
                  <a:pt x="-2540" y="15681"/>
                  <a:pt x="11155" y="36484"/>
                  <a:pt x="11954" y="62039"/>
                </a:cubicBezTo>
                <a:cubicBezTo>
                  <a:pt x="12753" y="87594"/>
                  <a:pt x="-9976" y="141161"/>
                  <a:pt x="5283" y="159621"/>
                </a:cubicBezTo>
                <a:cubicBezTo>
                  <a:pt x="20543" y="178081"/>
                  <a:pt x="84245" y="173746"/>
                  <a:pt x="103511" y="172798"/>
                </a:cubicBezTo>
                <a:cubicBezTo>
                  <a:pt x="122777" y="171850"/>
                  <a:pt x="125472" y="161069"/>
                  <a:pt x="120880" y="153931"/>
                </a:cubicBezTo>
                <a:cubicBezTo>
                  <a:pt x="116288" y="146794"/>
                  <a:pt x="87239" y="138808"/>
                  <a:pt x="75959" y="129973"/>
                </a:cubicBezTo>
                <a:cubicBezTo>
                  <a:pt x="64679" y="121139"/>
                  <a:pt x="57841" y="114999"/>
                  <a:pt x="53199" y="100924"/>
                </a:cubicBezTo>
                <a:cubicBezTo>
                  <a:pt x="48557" y="86849"/>
                  <a:pt x="51951" y="61393"/>
                  <a:pt x="48108" y="45521"/>
                </a:cubicBezTo>
                <a:cubicBezTo>
                  <a:pt x="44265" y="29649"/>
                  <a:pt x="38075" y="12229"/>
                  <a:pt x="30139" y="5690"/>
                </a:cubicBezTo>
                <a:cubicBezTo>
                  <a:pt x="22203" y="-849"/>
                  <a:pt x="3522" y="-3102"/>
                  <a:pt x="491" y="6289"/>
                </a:cubicBezTo>
                <a:close/>
              </a:path>
            </a:pathLst>
          </a:custGeom>
          <a:gradFill>
            <a:gsLst>
              <a:gs pos="0">
                <a:schemeClr val="dk2"/>
              </a:gs>
              <a:gs pos="100000">
                <a:schemeClr val="accent3"/>
              </a:gs>
            </a:gsLst>
            <a:lin ang="16198662" scaled="0"/>
          </a:gradFill>
          <a:ln>
            <a:noFill/>
          </a:ln>
          <a:effectLst>
            <a:outerShdw blurRad="200025" dist="114300" dir="3600000" algn="bl" rotWithShape="0">
              <a:schemeClr val="dk1">
                <a:alpha val="20000"/>
              </a:scheme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9_3">
    <p:spTree>
      <p:nvGrpSpPr>
        <p:cNvPr id="1" name="Shape 201"/>
        <p:cNvGrpSpPr/>
        <p:nvPr/>
      </p:nvGrpSpPr>
      <p:grpSpPr>
        <a:xfrm>
          <a:off x="0" y="0"/>
          <a:ext cx="0" cy="0"/>
          <a:chOff x="0" y="0"/>
          <a:chExt cx="0" cy="0"/>
        </a:xfrm>
      </p:grpSpPr>
      <p:sp>
        <p:nvSpPr>
          <p:cNvPr id="202" name="Google Shape;202;p29"/>
          <p:cNvSpPr/>
          <p:nvPr/>
        </p:nvSpPr>
        <p:spPr>
          <a:xfrm rot="755867">
            <a:off x="-1680371" y="364319"/>
            <a:ext cx="3575683" cy="5817612"/>
          </a:xfrm>
          <a:custGeom>
            <a:avLst/>
            <a:gdLst/>
            <a:ahLst/>
            <a:cxnLst/>
            <a:rect l="l" t="t" r="r" b="b"/>
            <a:pathLst>
              <a:path w="143031" h="173664" extrusionOk="0">
                <a:moveTo>
                  <a:pt x="20699" y="5340"/>
                </a:moveTo>
                <a:cubicBezTo>
                  <a:pt x="12314" y="12228"/>
                  <a:pt x="-764" y="20514"/>
                  <a:pt x="35" y="46069"/>
                </a:cubicBezTo>
                <a:cubicBezTo>
                  <a:pt x="834" y="71624"/>
                  <a:pt x="4877" y="137709"/>
                  <a:pt x="25491" y="158672"/>
                </a:cubicBezTo>
                <a:cubicBezTo>
                  <a:pt x="46105" y="179635"/>
                  <a:pt x="104453" y="172797"/>
                  <a:pt x="123719" y="171849"/>
                </a:cubicBezTo>
                <a:cubicBezTo>
                  <a:pt x="142985" y="170901"/>
                  <a:pt x="145680" y="160120"/>
                  <a:pt x="141088" y="152982"/>
                </a:cubicBezTo>
                <a:cubicBezTo>
                  <a:pt x="136496" y="145845"/>
                  <a:pt x="107447" y="137859"/>
                  <a:pt x="96167" y="129024"/>
                </a:cubicBezTo>
                <a:cubicBezTo>
                  <a:pt x="84887" y="120190"/>
                  <a:pt x="78049" y="114050"/>
                  <a:pt x="73407" y="99975"/>
                </a:cubicBezTo>
                <a:cubicBezTo>
                  <a:pt x="68765" y="85900"/>
                  <a:pt x="72159" y="60444"/>
                  <a:pt x="68316" y="44572"/>
                </a:cubicBezTo>
                <a:cubicBezTo>
                  <a:pt x="64473" y="28700"/>
                  <a:pt x="58283" y="11280"/>
                  <a:pt x="50347" y="4741"/>
                </a:cubicBezTo>
                <a:cubicBezTo>
                  <a:pt x="42411" y="-1798"/>
                  <a:pt x="29084" y="-1548"/>
                  <a:pt x="20699" y="5340"/>
                </a:cubicBezTo>
                <a:close/>
              </a:path>
            </a:pathLst>
          </a:custGeom>
          <a:gradFill>
            <a:gsLst>
              <a:gs pos="0">
                <a:schemeClr val="dk2"/>
              </a:gs>
              <a:gs pos="100000">
                <a:schemeClr val="accent3"/>
              </a:gs>
            </a:gsLst>
            <a:lin ang="5400700" scaled="0"/>
          </a:gradFill>
          <a:ln>
            <a:noFill/>
          </a:ln>
          <a:effectLst>
            <a:outerShdw blurRad="200025" dist="114300" dir="3600000" algn="bl" rotWithShape="0">
              <a:schemeClr val="dk1">
                <a:alpha val="20000"/>
              </a:schemeClr>
            </a:outerShdw>
          </a:effectLst>
        </p:spPr>
      </p:sp>
      <p:sp>
        <p:nvSpPr>
          <p:cNvPr id="203" name="Google Shape;203;p29"/>
          <p:cNvSpPr/>
          <p:nvPr/>
        </p:nvSpPr>
        <p:spPr>
          <a:xfrm rot="-4332176">
            <a:off x="7638752" y="1147695"/>
            <a:ext cx="3070132" cy="6912812"/>
          </a:xfrm>
          <a:custGeom>
            <a:avLst/>
            <a:gdLst/>
            <a:ahLst/>
            <a:cxnLst/>
            <a:rect l="l" t="t" r="r" b="b"/>
            <a:pathLst>
              <a:path w="122824" h="173918" extrusionOk="0">
                <a:moveTo>
                  <a:pt x="491" y="6289"/>
                </a:moveTo>
                <a:cubicBezTo>
                  <a:pt x="-2540" y="15681"/>
                  <a:pt x="11155" y="36484"/>
                  <a:pt x="11954" y="62039"/>
                </a:cubicBezTo>
                <a:cubicBezTo>
                  <a:pt x="12753" y="87594"/>
                  <a:pt x="-9976" y="141161"/>
                  <a:pt x="5283" y="159621"/>
                </a:cubicBezTo>
                <a:cubicBezTo>
                  <a:pt x="20543" y="178081"/>
                  <a:pt x="84245" y="173746"/>
                  <a:pt x="103511" y="172798"/>
                </a:cubicBezTo>
                <a:cubicBezTo>
                  <a:pt x="122777" y="171850"/>
                  <a:pt x="125472" y="161069"/>
                  <a:pt x="120880" y="153931"/>
                </a:cubicBezTo>
                <a:cubicBezTo>
                  <a:pt x="116288" y="146794"/>
                  <a:pt x="87239" y="138808"/>
                  <a:pt x="75959" y="129973"/>
                </a:cubicBezTo>
                <a:cubicBezTo>
                  <a:pt x="64679" y="121139"/>
                  <a:pt x="57841" y="114999"/>
                  <a:pt x="53199" y="100924"/>
                </a:cubicBezTo>
                <a:cubicBezTo>
                  <a:pt x="48557" y="86849"/>
                  <a:pt x="51951" y="61393"/>
                  <a:pt x="48108" y="45521"/>
                </a:cubicBezTo>
                <a:cubicBezTo>
                  <a:pt x="44265" y="29649"/>
                  <a:pt x="38075" y="12229"/>
                  <a:pt x="30139" y="5690"/>
                </a:cubicBezTo>
                <a:cubicBezTo>
                  <a:pt x="22203" y="-849"/>
                  <a:pt x="3522" y="-3102"/>
                  <a:pt x="491" y="6289"/>
                </a:cubicBezTo>
                <a:close/>
              </a:path>
            </a:pathLst>
          </a:custGeom>
          <a:gradFill>
            <a:gsLst>
              <a:gs pos="0">
                <a:schemeClr val="dk2"/>
              </a:gs>
              <a:gs pos="100000">
                <a:schemeClr val="accent3"/>
              </a:gs>
            </a:gsLst>
            <a:lin ang="8099331" scaled="0"/>
          </a:gradFill>
          <a:ln>
            <a:noFill/>
          </a:ln>
          <a:effectLst>
            <a:outerShdw blurRad="200025" dist="114300" dir="3600000" algn="bl" rotWithShape="0">
              <a:schemeClr val="dk1">
                <a:alpha val="20000"/>
              </a:schemeClr>
            </a:outerShdw>
          </a:effectLst>
        </p:spPr>
      </p:sp>
      <p:sp>
        <p:nvSpPr>
          <p:cNvPr id="204" name="Google Shape;204;p29"/>
          <p:cNvSpPr/>
          <p:nvPr/>
        </p:nvSpPr>
        <p:spPr>
          <a:xfrm rot="-5022094">
            <a:off x="4381024" y="-3531545"/>
            <a:ext cx="3070402" cy="5532683"/>
          </a:xfrm>
          <a:custGeom>
            <a:avLst/>
            <a:gdLst/>
            <a:ahLst/>
            <a:cxnLst/>
            <a:rect l="l" t="t" r="r" b="b"/>
            <a:pathLst>
              <a:path w="122824" h="173918" extrusionOk="0">
                <a:moveTo>
                  <a:pt x="491" y="6289"/>
                </a:moveTo>
                <a:cubicBezTo>
                  <a:pt x="-2540" y="15681"/>
                  <a:pt x="11155" y="36484"/>
                  <a:pt x="11954" y="62039"/>
                </a:cubicBezTo>
                <a:cubicBezTo>
                  <a:pt x="12753" y="87594"/>
                  <a:pt x="-9976" y="141161"/>
                  <a:pt x="5283" y="159621"/>
                </a:cubicBezTo>
                <a:cubicBezTo>
                  <a:pt x="20543" y="178081"/>
                  <a:pt x="84245" y="173746"/>
                  <a:pt x="103511" y="172798"/>
                </a:cubicBezTo>
                <a:cubicBezTo>
                  <a:pt x="122777" y="171850"/>
                  <a:pt x="125472" y="161069"/>
                  <a:pt x="120880" y="153931"/>
                </a:cubicBezTo>
                <a:cubicBezTo>
                  <a:pt x="116288" y="146794"/>
                  <a:pt x="87239" y="138808"/>
                  <a:pt x="75959" y="129973"/>
                </a:cubicBezTo>
                <a:cubicBezTo>
                  <a:pt x="64679" y="121139"/>
                  <a:pt x="57841" y="114999"/>
                  <a:pt x="53199" y="100924"/>
                </a:cubicBezTo>
                <a:cubicBezTo>
                  <a:pt x="48557" y="86849"/>
                  <a:pt x="51951" y="61393"/>
                  <a:pt x="48108" y="45521"/>
                </a:cubicBezTo>
                <a:cubicBezTo>
                  <a:pt x="44265" y="29649"/>
                  <a:pt x="38075" y="12229"/>
                  <a:pt x="30139" y="5690"/>
                </a:cubicBezTo>
                <a:cubicBezTo>
                  <a:pt x="22203" y="-849"/>
                  <a:pt x="3522" y="-3102"/>
                  <a:pt x="491" y="6289"/>
                </a:cubicBezTo>
                <a:close/>
              </a:path>
            </a:pathLst>
          </a:custGeom>
          <a:gradFill>
            <a:gsLst>
              <a:gs pos="0">
                <a:schemeClr val="dk2"/>
              </a:gs>
              <a:gs pos="100000">
                <a:schemeClr val="accent3"/>
              </a:gs>
            </a:gsLst>
            <a:lin ang="16198662" scaled="0"/>
          </a:gradFill>
          <a:ln>
            <a:noFill/>
          </a:ln>
          <a:effectLst>
            <a:outerShdw blurRad="200025" dist="114300" dir="3600000" algn="bl" rotWithShape="0">
              <a:schemeClr val="dk1">
                <a:alpha val="20000"/>
              </a:scheme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45400" y="2544350"/>
            <a:ext cx="4285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5448225" y="1337300"/>
            <a:ext cx="1680000" cy="123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4145400" y="3373289"/>
            <a:ext cx="4285500" cy="432900"/>
          </a:xfrm>
          <a:prstGeom prst="rect">
            <a:avLst/>
          </a:prstGeom>
          <a:gradFill>
            <a:gsLst>
              <a:gs pos="0">
                <a:schemeClr val="dk2"/>
              </a:gs>
              <a:gs pos="66000">
                <a:schemeClr val="lt1"/>
              </a:gs>
              <a:gs pos="100000">
                <a:schemeClr val="lt1"/>
              </a:gs>
            </a:gsLst>
            <a:lin ang="2698631" scaled="0"/>
          </a:gradFill>
          <a:ln>
            <a:noFill/>
          </a:ln>
          <a:effectLst>
            <a:outerShdw blurRad="57150" dist="19050" dir="5400000" algn="bl" rotWithShape="0">
              <a:schemeClr val="dk1">
                <a:alpha val="50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17" name="Google Shape;17;p3"/>
          <p:cNvSpPr/>
          <p:nvPr/>
        </p:nvSpPr>
        <p:spPr>
          <a:xfrm rot="755867">
            <a:off x="8389929" y="-3640594"/>
            <a:ext cx="3575683" cy="5817612"/>
          </a:xfrm>
          <a:custGeom>
            <a:avLst/>
            <a:gdLst/>
            <a:ahLst/>
            <a:cxnLst/>
            <a:rect l="l" t="t" r="r" b="b"/>
            <a:pathLst>
              <a:path w="143031" h="173664" extrusionOk="0">
                <a:moveTo>
                  <a:pt x="20699" y="5340"/>
                </a:moveTo>
                <a:cubicBezTo>
                  <a:pt x="12314" y="12228"/>
                  <a:pt x="-764" y="20514"/>
                  <a:pt x="35" y="46069"/>
                </a:cubicBezTo>
                <a:cubicBezTo>
                  <a:pt x="834" y="71624"/>
                  <a:pt x="4877" y="137709"/>
                  <a:pt x="25491" y="158672"/>
                </a:cubicBezTo>
                <a:cubicBezTo>
                  <a:pt x="46105" y="179635"/>
                  <a:pt x="104453" y="172797"/>
                  <a:pt x="123719" y="171849"/>
                </a:cubicBezTo>
                <a:cubicBezTo>
                  <a:pt x="142985" y="170901"/>
                  <a:pt x="145680" y="160120"/>
                  <a:pt x="141088" y="152982"/>
                </a:cubicBezTo>
                <a:cubicBezTo>
                  <a:pt x="136496" y="145845"/>
                  <a:pt x="107447" y="137859"/>
                  <a:pt x="96167" y="129024"/>
                </a:cubicBezTo>
                <a:cubicBezTo>
                  <a:pt x="84887" y="120190"/>
                  <a:pt x="78049" y="114050"/>
                  <a:pt x="73407" y="99975"/>
                </a:cubicBezTo>
                <a:cubicBezTo>
                  <a:pt x="68765" y="85900"/>
                  <a:pt x="72159" y="60444"/>
                  <a:pt x="68316" y="44572"/>
                </a:cubicBezTo>
                <a:cubicBezTo>
                  <a:pt x="64473" y="28700"/>
                  <a:pt x="58283" y="11280"/>
                  <a:pt x="50347" y="4741"/>
                </a:cubicBezTo>
                <a:cubicBezTo>
                  <a:pt x="42411" y="-1798"/>
                  <a:pt x="29084" y="-1548"/>
                  <a:pt x="20699" y="5340"/>
                </a:cubicBezTo>
                <a:close/>
              </a:path>
            </a:pathLst>
          </a:custGeom>
          <a:gradFill>
            <a:gsLst>
              <a:gs pos="0">
                <a:schemeClr val="dk2"/>
              </a:gs>
              <a:gs pos="100000">
                <a:schemeClr val="accent3"/>
              </a:gs>
            </a:gsLst>
            <a:lin ang="8099331" scaled="0"/>
          </a:gradFill>
          <a:ln>
            <a:noFill/>
          </a:ln>
          <a:effectLst>
            <a:outerShdw blurRad="200025" dist="114300" dir="3600000" algn="bl" rotWithShape="0">
              <a:schemeClr val="dk1">
                <a:alpha val="20000"/>
              </a:schemeClr>
            </a:outerShdw>
          </a:effectLst>
        </p:spPr>
      </p:sp>
      <p:sp>
        <p:nvSpPr>
          <p:cNvPr id="18" name="Google Shape;18;p3"/>
          <p:cNvSpPr/>
          <p:nvPr/>
        </p:nvSpPr>
        <p:spPr>
          <a:xfrm>
            <a:off x="-1514752" y="4302791"/>
            <a:ext cx="9078750" cy="3222450"/>
          </a:xfrm>
          <a:custGeom>
            <a:avLst/>
            <a:gdLst/>
            <a:ahLst/>
            <a:cxnLst/>
            <a:rect l="l" t="t" r="r" b="b"/>
            <a:pathLst>
              <a:path w="363150" h="128898" extrusionOk="0">
                <a:moveTo>
                  <a:pt x="5182" y="27460"/>
                </a:moveTo>
                <a:cubicBezTo>
                  <a:pt x="17321" y="36668"/>
                  <a:pt x="53061" y="38678"/>
                  <a:pt x="90015" y="55584"/>
                </a:cubicBezTo>
                <a:cubicBezTo>
                  <a:pt x="126969" y="72490"/>
                  <a:pt x="187140" y="128562"/>
                  <a:pt x="226908" y="128896"/>
                </a:cubicBezTo>
                <a:cubicBezTo>
                  <a:pt x="266676" y="129230"/>
                  <a:pt x="306029" y="71218"/>
                  <a:pt x="328621" y="57586"/>
                </a:cubicBezTo>
                <a:cubicBezTo>
                  <a:pt x="351213" y="43954"/>
                  <a:pt x="366655" y="50049"/>
                  <a:pt x="362462" y="47104"/>
                </a:cubicBezTo>
                <a:cubicBezTo>
                  <a:pt x="358269" y="44159"/>
                  <a:pt x="338105" y="47504"/>
                  <a:pt x="303465" y="39917"/>
                </a:cubicBezTo>
                <a:cubicBezTo>
                  <a:pt x="268826" y="32330"/>
                  <a:pt x="191530" y="6300"/>
                  <a:pt x="154625" y="1584"/>
                </a:cubicBezTo>
                <a:cubicBezTo>
                  <a:pt x="117720" y="-3132"/>
                  <a:pt x="104940" y="11828"/>
                  <a:pt x="82033" y="11620"/>
                </a:cubicBezTo>
                <a:cubicBezTo>
                  <a:pt x="59126" y="11412"/>
                  <a:pt x="29991" y="-2303"/>
                  <a:pt x="17182" y="337"/>
                </a:cubicBezTo>
                <a:cubicBezTo>
                  <a:pt x="4374" y="2977"/>
                  <a:pt x="-6957" y="18252"/>
                  <a:pt x="5182" y="27460"/>
                </a:cubicBezTo>
                <a:close/>
              </a:path>
            </a:pathLst>
          </a:custGeom>
          <a:gradFill>
            <a:gsLst>
              <a:gs pos="0">
                <a:schemeClr val="dk2"/>
              </a:gs>
              <a:gs pos="100000">
                <a:schemeClr val="accent3"/>
              </a:gs>
            </a:gsLst>
            <a:lin ang="8099331" scaled="0"/>
          </a:gradFill>
          <a:ln>
            <a:noFill/>
          </a:ln>
          <a:effectLst>
            <a:outerShdw blurRad="200025" dist="114300" dir="3600000" algn="bl" rotWithShape="0">
              <a:schemeClr val="dk1">
                <a:alpha val="20000"/>
              </a:schemeClr>
            </a:outerShdw>
          </a:effectLst>
        </p:spPr>
      </p:sp>
      <p:sp>
        <p:nvSpPr>
          <p:cNvPr id="19" name="Google Shape;19;p3"/>
          <p:cNvSpPr/>
          <p:nvPr/>
        </p:nvSpPr>
        <p:spPr>
          <a:xfrm rot="5042861">
            <a:off x="-594557" y="-2237228"/>
            <a:ext cx="3575744" cy="5817823"/>
          </a:xfrm>
          <a:custGeom>
            <a:avLst/>
            <a:gdLst/>
            <a:ahLst/>
            <a:cxnLst/>
            <a:rect l="l" t="t" r="r" b="b"/>
            <a:pathLst>
              <a:path w="143031" h="173664" extrusionOk="0">
                <a:moveTo>
                  <a:pt x="20699" y="5340"/>
                </a:moveTo>
                <a:cubicBezTo>
                  <a:pt x="12314" y="12228"/>
                  <a:pt x="-764" y="20514"/>
                  <a:pt x="35" y="46069"/>
                </a:cubicBezTo>
                <a:cubicBezTo>
                  <a:pt x="834" y="71624"/>
                  <a:pt x="4877" y="137709"/>
                  <a:pt x="25491" y="158672"/>
                </a:cubicBezTo>
                <a:cubicBezTo>
                  <a:pt x="46105" y="179635"/>
                  <a:pt x="104453" y="172797"/>
                  <a:pt x="123719" y="171849"/>
                </a:cubicBezTo>
                <a:cubicBezTo>
                  <a:pt x="142985" y="170901"/>
                  <a:pt x="145680" y="160120"/>
                  <a:pt x="141088" y="152982"/>
                </a:cubicBezTo>
                <a:cubicBezTo>
                  <a:pt x="136496" y="145845"/>
                  <a:pt x="107447" y="137859"/>
                  <a:pt x="96167" y="129024"/>
                </a:cubicBezTo>
                <a:cubicBezTo>
                  <a:pt x="84887" y="120190"/>
                  <a:pt x="78049" y="114050"/>
                  <a:pt x="73407" y="99975"/>
                </a:cubicBezTo>
                <a:cubicBezTo>
                  <a:pt x="68765" y="85900"/>
                  <a:pt x="72159" y="60444"/>
                  <a:pt x="68316" y="44572"/>
                </a:cubicBezTo>
                <a:cubicBezTo>
                  <a:pt x="64473" y="28700"/>
                  <a:pt x="58283" y="11280"/>
                  <a:pt x="50347" y="4741"/>
                </a:cubicBezTo>
                <a:cubicBezTo>
                  <a:pt x="42411" y="-1798"/>
                  <a:pt x="29084" y="-1548"/>
                  <a:pt x="20699" y="5340"/>
                </a:cubicBezTo>
                <a:close/>
              </a:path>
            </a:pathLst>
          </a:custGeom>
          <a:gradFill>
            <a:gsLst>
              <a:gs pos="0">
                <a:schemeClr val="dk2"/>
              </a:gs>
              <a:gs pos="100000">
                <a:schemeClr val="accent3"/>
              </a:gs>
            </a:gsLst>
            <a:lin ang="5400700" scaled="0"/>
          </a:gradFill>
          <a:ln>
            <a:noFill/>
          </a:ln>
          <a:effectLst>
            <a:outerShdw blurRad="200025" dist="114300" dir="3600000" algn="bl" rotWithShape="0">
              <a:schemeClr val="dk1">
                <a:alpha val="20000"/>
              </a:schemeClr>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sp>
        <p:nvSpPr>
          <p:cNvPr id="41" name="Google Shape;41;p7"/>
          <p:cNvSpPr txBox="1">
            <a:spLocks noGrp="1"/>
          </p:cNvSpPr>
          <p:nvPr>
            <p:ph type="body" idx="1"/>
          </p:nvPr>
        </p:nvSpPr>
        <p:spPr>
          <a:xfrm>
            <a:off x="720000" y="1760300"/>
            <a:ext cx="3680700" cy="2285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endParaRPr/>
          </a:p>
        </p:txBody>
      </p:sp>
      <p:sp>
        <p:nvSpPr>
          <p:cNvPr id="42" name="Google Shape;42;p7"/>
          <p:cNvSpPr txBox="1">
            <a:spLocks noGrp="1"/>
          </p:cNvSpPr>
          <p:nvPr>
            <p:ph type="title"/>
          </p:nvPr>
        </p:nvSpPr>
        <p:spPr>
          <a:xfrm>
            <a:off x="720000" y="1098100"/>
            <a:ext cx="3680700" cy="662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 name="Google Shape;43;p7"/>
          <p:cNvSpPr/>
          <p:nvPr/>
        </p:nvSpPr>
        <p:spPr>
          <a:xfrm>
            <a:off x="7084173" y="-1397988"/>
            <a:ext cx="3200225" cy="5878075"/>
          </a:xfrm>
          <a:custGeom>
            <a:avLst/>
            <a:gdLst/>
            <a:ahLst/>
            <a:cxnLst/>
            <a:rect l="l" t="t" r="r" b="b"/>
            <a:pathLst>
              <a:path w="128009" h="235123" extrusionOk="0">
                <a:moveTo>
                  <a:pt x="96940" y="233879"/>
                </a:moveTo>
                <a:cubicBezTo>
                  <a:pt x="105538" y="228453"/>
                  <a:pt x="120678" y="216255"/>
                  <a:pt x="123976" y="182161"/>
                </a:cubicBezTo>
                <a:cubicBezTo>
                  <a:pt x="127275" y="148067"/>
                  <a:pt x="133840" y="59665"/>
                  <a:pt x="116731" y="29314"/>
                </a:cubicBezTo>
                <a:cubicBezTo>
                  <a:pt x="99622" y="-1037"/>
                  <a:pt x="40599" y="1094"/>
                  <a:pt x="21320" y="55"/>
                </a:cubicBezTo>
                <a:cubicBezTo>
                  <a:pt x="2041" y="-984"/>
                  <a:pt x="-2361" y="13038"/>
                  <a:pt x="1055" y="23082"/>
                </a:cubicBezTo>
                <a:cubicBezTo>
                  <a:pt x="4471" y="33126"/>
                  <a:pt x="32032" y="47219"/>
                  <a:pt x="41817" y="60319"/>
                </a:cubicBezTo>
                <a:cubicBezTo>
                  <a:pt x="51602" y="73419"/>
                  <a:pt x="58761" y="83937"/>
                  <a:pt x="59763" y="101684"/>
                </a:cubicBezTo>
                <a:cubicBezTo>
                  <a:pt x="60765" y="119431"/>
                  <a:pt x="45726" y="147964"/>
                  <a:pt x="47830" y="166803"/>
                </a:cubicBezTo>
                <a:cubicBezTo>
                  <a:pt x="49934" y="185642"/>
                  <a:pt x="64202" y="203540"/>
                  <a:pt x="72387" y="214719"/>
                </a:cubicBezTo>
                <a:cubicBezTo>
                  <a:pt x="80572" y="225898"/>
                  <a:pt x="88342" y="239305"/>
                  <a:pt x="96940" y="233879"/>
                </a:cubicBezTo>
                <a:close/>
              </a:path>
            </a:pathLst>
          </a:custGeom>
          <a:gradFill>
            <a:gsLst>
              <a:gs pos="0">
                <a:schemeClr val="dk2"/>
              </a:gs>
              <a:gs pos="100000">
                <a:schemeClr val="accent3"/>
              </a:gs>
            </a:gsLst>
            <a:lin ang="8099331" scaled="0"/>
          </a:gradFill>
          <a:ln>
            <a:noFill/>
          </a:ln>
          <a:effectLst>
            <a:outerShdw blurRad="200025" dist="114300" dir="3600000" algn="bl" rotWithShape="0">
              <a:schemeClr val="dk1">
                <a:alpha val="20000"/>
              </a:schemeClr>
            </a:outerShdw>
          </a:effectLst>
        </p:spPr>
      </p:sp>
      <p:sp>
        <p:nvSpPr>
          <p:cNvPr id="44" name="Google Shape;44;p7"/>
          <p:cNvSpPr/>
          <p:nvPr/>
        </p:nvSpPr>
        <p:spPr>
          <a:xfrm rot="4932077">
            <a:off x="-340558" y="-2502950"/>
            <a:ext cx="3575952" cy="5817641"/>
          </a:xfrm>
          <a:custGeom>
            <a:avLst/>
            <a:gdLst/>
            <a:ahLst/>
            <a:cxnLst/>
            <a:rect l="l" t="t" r="r" b="b"/>
            <a:pathLst>
              <a:path w="143031" h="173664" extrusionOk="0">
                <a:moveTo>
                  <a:pt x="20699" y="5340"/>
                </a:moveTo>
                <a:cubicBezTo>
                  <a:pt x="12314" y="12228"/>
                  <a:pt x="-764" y="20514"/>
                  <a:pt x="35" y="46069"/>
                </a:cubicBezTo>
                <a:cubicBezTo>
                  <a:pt x="834" y="71624"/>
                  <a:pt x="4877" y="137709"/>
                  <a:pt x="25491" y="158672"/>
                </a:cubicBezTo>
                <a:cubicBezTo>
                  <a:pt x="46105" y="179635"/>
                  <a:pt x="104453" y="172797"/>
                  <a:pt x="123719" y="171849"/>
                </a:cubicBezTo>
                <a:cubicBezTo>
                  <a:pt x="142985" y="170901"/>
                  <a:pt x="145680" y="160120"/>
                  <a:pt x="141088" y="152982"/>
                </a:cubicBezTo>
                <a:cubicBezTo>
                  <a:pt x="136496" y="145845"/>
                  <a:pt x="107447" y="137859"/>
                  <a:pt x="96167" y="129024"/>
                </a:cubicBezTo>
                <a:cubicBezTo>
                  <a:pt x="84887" y="120190"/>
                  <a:pt x="78049" y="114050"/>
                  <a:pt x="73407" y="99975"/>
                </a:cubicBezTo>
                <a:cubicBezTo>
                  <a:pt x="68765" y="85900"/>
                  <a:pt x="72159" y="60444"/>
                  <a:pt x="68316" y="44572"/>
                </a:cubicBezTo>
                <a:cubicBezTo>
                  <a:pt x="64473" y="28700"/>
                  <a:pt x="58283" y="11280"/>
                  <a:pt x="50347" y="4741"/>
                </a:cubicBezTo>
                <a:cubicBezTo>
                  <a:pt x="42411" y="-1798"/>
                  <a:pt x="29084" y="-1548"/>
                  <a:pt x="20699" y="5340"/>
                </a:cubicBezTo>
                <a:close/>
              </a:path>
            </a:pathLst>
          </a:custGeom>
          <a:gradFill>
            <a:gsLst>
              <a:gs pos="0">
                <a:schemeClr val="dk2"/>
              </a:gs>
              <a:gs pos="100000">
                <a:schemeClr val="accent3"/>
              </a:gs>
            </a:gsLst>
            <a:lin ang="8099331" scaled="0"/>
          </a:gradFill>
          <a:ln>
            <a:noFill/>
          </a:ln>
          <a:effectLst>
            <a:outerShdw blurRad="200025" dist="114300" dir="3600000" algn="bl" rotWithShape="0">
              <a:schemeClr val="dk1">
                <a:alpha val="20000"/>
              </a:schemeClr>
            </a:outerShdw>
          </a:effectLst>
        </p:spPr>
      </p:sp>
      <p:sp>
        <p:nvSpPr>
          <p:cNvPr id="45" name="Google Shape;45;p7"/>
          <p:cNvSpPr/>
          <p:nvPr/>
        </p:nvSpPr>
        <p:spPr>
          <a:xfrm rot="-5400000">
            <a:off x="3333923" y="3265187"/>
            <a:ext cx="3200225" cy="5878075"/>
          </a:xfrm>
          <a:custGeom>
            <a:avLst/>
            <a:gdLst/>
            <a:ahLst/>
            <a:cxnLst/>
            <a:rect l="l" t="t" r="r" b="b"/>
            <a:pathLst>
              <a:path w="128009" h="235123" extrusionOk="0">
                <a:moveTo>
                  <a:pt x="96940" y="233879"/>
                </a:moveTo>
                <a:cubicBezTo>
                  <a:pt x="105538" y="228453"/>
                  <a:pt x="120678" y="216255"/>
                  <a:pt x="123976" y="182161"/>
                </a:cubicBezTo>
                <a:cubicBezTo>
                  <a:pt x="127275" y="148067"/>
                  <a:pt x="133840" y="59665"/>
                  <a:pt x="116731" y="29314"/>
                </a:cubicBezTo>
                <a:cubicBezTo>
                  <a:pt x="99622" y="-1037"/>
                  <a:pt x="40599" y="1094"/>
                  <a:pt x="21320" y="55"/>
                </a:cubicBezTo>
                <a:cubicBezTo>
                  <a:pt x="2041" y="-984"/>
                  <a:pt x="-2361" y="13038"/>
                  <a:pt x="1055" y="23082"/>
                </a:cubicBezTo>
                <a:cubicBezTo>
                  <a:pt x="4471" y="33126"/>
                  <a:pt x="32032" y="47219"/>
                  <a:pt x="41817" y="60319"/>
                </a:cubicBezTo>
                <a:cubicBezTo>
                  <a:pt x="51602" y="73419"/>
                  <a:pt x="58761" y="83937"/>
                  <a:pt x="59763" y="101684"/>
                </a:cubicBezTo>
                <a:cubicBezTo>
                  <a:pt x="60765" y="119431"/>
                  <a:pt x="45726" y="147964"/>
                  <a:pt x="47830" y="166803"/>
                </a:cubicBezTo>
                <a:cubicBezTo>
                  <a:pt x="49934" y="185642"/>
                  <a:pt x="64202" y="203540"/>
                  <a:pt x="72387" y="214719"/>
                </a:cubicBezTo>
                <a:cubicBezTo>
                  <a:pt x="80572" y="225898"/>
                  <a:pt x="88342" y="239305"/>
                  <a:pt x="96940" y="233879"/>
                </a:cubicBezTo>
                <a:close/>
              </a:path>
            </a:pathLst>
          </a:custGeom>
          <a:gradFill>
            <a:gsLst>
              <a:gs pos="0">
                <a:schemeClr val="dk2"/>
              </a:gs>
              <a:gs pos="100000">
                <a:schemeClr val="accent3"/>
              </a:gs>
            </a:gsLst>
            <a:lin ang="8099331" scaled="0"/>
          </a:gradFill>
          <a:ln>
            <a:noFill/>
          </a:ln>
          <a:effectLst>
            <a:outerShdw blurRad="200025" dist="114300" dir="3600000" algn="bl" rotWithShape="0">
              <a:schemeClr val="dk1">
                <a:alpha val="20000"/>
              </a:schemeClr>
            </a:outerShdw>
          </a:effectLst>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2065575" y="539400"/>
            <a:ext cx="5013000" cy="2208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8" name="Google Shape;48;p8"/>
          <p:cNvSpPr/>
          <p:nvPr/>
        </p:nvSpPr>
        <p:spPr>
          <a:xfrm>
            <a:off x="6931773" y="-845538"/>
            <a:ext cx="3200225" cy="5878075"/>
          </a:xfrm>
          <a:custGeom>
            <a:avLst/>
            <a:gdLst/>
            <a:ahLst/>
            <a:cxnLst/>
            <a:rect l="l" t="t" r="r" b="b"/>
            <a:pathLst>
              <a:path w="128009" h="235123" extrusionOk="0">
                <a:moveTo>
                  <a:pt x="96940" y="233879"/>
                </a:moveTo>
                <a:cubicBezTo>
                  <a:pt x="105538" y="228453"/>
                  <a:pt x="120678" y="216255"/>
                  <a:pt x="123976" y="182161"/>
                </a:cubicBezTo>
                <a:cubicBezTo>
                  <a:pt x="127275" y="148067"/>
                  <a:pt x="133840" y="59665"/>
                  <a:pt x="116731" y="29314"/>
                </a:cubicBezTo>
                <a:cubicBezTo>
                  <a:pt x="99622" y="-1037"/>
                  <a:pt x="40599" y="1094"/>
                  <a:pt x="21320" y="55"/>
                </a:cubicBezTo>
                <a:cubicBezTo>
                  <a:pt x="2041" y="-984"/>
                  <a:pt x="-2361" y="13038"/>
                  <a:pt x="1055" y="23082"/>
                </a:cubicBezTo>
                <a:cubicBezTo>
                  <a:pt x="4471" y="33126"/>
                  <a:pt x="32032" y="47219"/>
                  <a:pt x="41817" y="60319"/>
                </a:cubicBezTo>
                <a:cubicBezTo>
                  <a:pt x="51602" y="73419"/>
                  <a:pt x="58761" y="83937"/>
                  <a:pt x="59763" y="101684"/>
                </a:cubicBezTo>
                <a:cubicBezTo>
                  <a:pt x="60765" y="119431"/>
                  <a:pt x="45726" y="147964"/>
                  <a:pt x="47830" y="166803"/>
                </a:cubicBezTo>
                <a:cubicBezTo>
                  <a:pt x="49934" y="185642"/>
                  <a:pt x="64202" y="203540"/>
                  <a:pt x="72387" y="214719"/>
                </a:cubicBezTo>
                <a:cubicBezTo>
                  <a:pt x="80572" y="225898"/>
                  <a:pt x="88342" y="239305"/>
                  <a:pt x="96940" y="233879"/>
                </a:cubicBezTo>
                <a:close/>
              </a:path>
            </a:pathLst>
          </a:custGeom>
          <a:gradFill>
            <a:gsLst>
              <a:gs pos="0">
                <a:schemeClr val="dk2"/>
              </a:gs>
              <a:gs pos="100000">
                <a:schemeClr val="accent3"/>
              </a:gs>
            </a:gsLst>
            <a:lin ang="8099331" scaled="0"/>
          </a:gradFill>
          <a:ln>
            <a:noFill/>
          </a:ln>
          <a:effectLst>
            <a:outerShdw blurRad="200025" dist="114300" dir="3600000" algn="bl" rotWithShape="0">
              <a:schemeClr val="dk1">
                <a:alpha val="20000"/>
              </a:schemeClr>
            </a:outerShdw>
          </a:effectLst>
        </p:spPr>
      </p:sp>
      <p:sp>
        <p:nvSpPr>
          <p:cNvPr id="49" name="Google Shape;49;p8"/>
          <p:cNvSpPr/>
          <p:nvPr/>
        </p:nvSpPr>
        <p:spPr>
          <a:xfrm rot="1019440">
            <a:off x="-1074687" y="-337263"/>
            <a:ext cx="3575579" cy="5818021"/>
          </a:xfrm>
          <a:custGeom>
            <a:avLst/>
            <a:gdLst/>
            <a:ahLst/>
            <a:cxnLst/>
            <a:rect l="l" t="t" r="r" b="b"/>
            <a:pathLst>
              <a:path w="143031" h="173664" extrusionOk="0">
                <a:moveTo>
                  <a:pt x="20699" y="5340"/>
                </a:moveTo>
                <a:cubicBezTo>
                  <a:pt x="12314" y="12228"/>
                  <a:pt x="-764" y="20514"/>
                  <a:pt x="35" y="46069"/>
                </a:cubicBezTo>
                <a:cubicBezTo>
                  <a:pt x="834" y="71624"/>
                  <a:pt x="4877" y="137709"/>
                  <a:pt x="25491" y="158672"/>
                </a:cubicBezTo>
                <a:cubicBezTo>
                  <a:pt x="46105" y="179635"/>
                  <a:pt x="104453" y="172797"/>
                  <a:pt x="123719" y="171849"/>
                </a:cubicBezTo>
                <a:cubicBezTo>
                  <a:pt x="142985" y="170901"/>
                  <a:pt x="145680" y="160120"/>
                  <a:pt x="141088" y="152982"/>
                </a:cubicBezTo>
                <a:cubicBezTo>
                  <a:pt x="136496" y="145845"/>
                  <a:pt x="107447" y="137859"/>
                  <a:pt x="96167" y="129024"/>
                </a:cubicBezTo>
                <a:cubicBezTo>
                  <a:pt x="84887" y="120190"/>
                  <a:pt x="78049" y="114050"/>
                  <a:pt x="73407" y="99975"/>
                </a:cubicBezTo>
                <a:cubicBezTo>
                  <a:pt x="68765" y="85900"/>
                  <a:pt x="72159" y="60444"/>
                  <a:pt x="68316" y="44572"/>
                </a:cubicBezTo>
                <a:cubicBezTo>
                  <a:pt x="64473" y="28700"/>
                  <a:pt x="58283" y="11280"/>
                  <a:pt x="50347" y="4741"/>
                </a:cubicBezTo>
                <a:cubicBezTo>
                  <a:pt x="42411" y="-1798"/>
                  <a:pt x="29084" y="-1548"/>
                  <a:pt x="20699" y="5340"/>
                </a:cubicBezTo>
                <a:close/>
              </a:path>
            </a:pathLst>
          </a:custGeom>
          <a:gradFill>
            <a:gsLst>
              <a:gs pos="0">
                <a:schemeClr val="dk2"/>
              </a:gs>
              <a:gs pos="100000">
                <a:schemeClr val="accent3"/>
              </a:gs>
            </a:gsLst>
            <a:lin ang="8099331" scaled="0"/>
          </a:gradFill>
          <a:ln>
            <a:noFill/>
          </a:ln>
          <a:effectLst>
            <a:outerShdw blurRad="200025" dist="114300" dir="3600000" algn="bl" rotWithShape="0">
              <a:schemeClr val="dk1">
                <a:alpha val="20000"/>
              </a:scheme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2241450" y="2592300"/>
            <a:ext cx="46611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2" name="Google Shape;52;p9"/>
          <p:cNvSpPr txBox="1">
            <a:spLocks noGrp="1"/>
          </p:cNvSpPr>
          <p:nvPr>
            <p:ph type="subTitle" idx="1"/>
          </p:nvPr>
        </p:nvSpPr>
        <p:spPr>
          <a:xfrm>
            <a:off x="2241550" y="3434100"/>
            <a:ext cx="4661100" cy="11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53" name="Google Shape;53;p9"/>
          <p:cNvSpPr/>
          <p:nvPr/>
        </p:nvSpPr>
        <p:spPr>
          <a:xfrm>
            <a:off x="7331823" y="-1721838"/>
            <a:ext cx="3200225" cy="5878075"/>
          </a:xfrm>
          <a:custGeom>
            <a:avLst/>
            <a:gdLst/>
            <a:ahLst/>
            <a:cxnLst/>
            <a:rect l="l" t="t" r="r" b="b"/>
            <a:pathLst>
              <a:path w="128009" h="235123" extrusionOk="0">
                <a:moveTo>
                  <a:pt x="96940" y="233879"/>
                </a:moveTo>
                <a:cubicBezTo>
                  <a:pt x="105538" y="228453"/>
                  <a:pt x="120678" y="216255"/>
                  <a:pt x="123976" y="182161"/>
                </a:cubicBezTo>
                <a:cubicBezTo>
                  <a:pt x="127275" y="148067"/>
                  <a:pt x="133840" y="59665"/>
                  <a:pt x="116731" y="29314"/>
                </a:cubicBezTo>
                <a:cubicBezTo>
                  <a:pt x="99622" y="-1037"/>
                  <a:pt x="40599" y="1094"/>
                  <a:pt x="21320" y="55"/>
                </a:cubicBezTo>
                <a:cubicBezTo>
                  <a:pt x="2041" y="-984"/>
                  <a:pt x="-2361" y="13038"/>
                  <a:pt x="1055" y="23082"/>
                </a:cubicBezTo>
                <a:cubicBezTo>
                  <a:pt x="4471" y="33126"/>
                  <a:pt x="32032" y="47219"/>
                  <a:pt x="41817" y="60319"/>
                </a:cubicBezTo>
                <a:cubicBezTo>
                  <a:pt x="51602" y="73419"/>
                  <a:pt x="58761" y="83937"/>
                  <a:pt x="59763" y="101684"/>
                </a:cubicBezTo>
                <a:cubicBezTo>
                  <a:pt x="60765" y="119431"/>
                  <a:pt x="45726" y="147964"/>
                  <a:pt x="47830" y="166803"/>
                </a:cubicBezTo>
                <a:cubicBezTo>
                  <a:pt x="49934" y="185642"/>
                  <a:pt x="64202" y="203540"/>
                  <a:pt x="72387" y="214719"/>
                </a:cubicBezTo>
                <a:cubicBezTo>
                  <a:pt x="80572" y="225898"/>
                  <a:pt x="88342" y="239305"/>
                  <a:pt x="96940" y="233879"/>
                </a:cubicBezTo>
                <a:close/>
              </a:path>
            </a:pathLst>
          </a:custGeom>
          <a:gradFill>
            <a:gsLst>
              <a:gs pos="0">
                <a:schemeClr val="dk2"/>
              </a:gs>
              <a:gs pos="100000">
                <a:schemeClr val="accent3"/>
              </a:gs>
            </a:gsLst>
            <a:lin ang="8099331" scaled="0"/>
          </a:gradFill>
          <a:ln>
            <a:noFill/>
          </a:ln>
          <a:effectLst>
            <a:outerShdw blurRad="200025" dist="114300" dir="3600000" algn="bl" rotWithShape="0">
              <a:schemeClr val="dk1">
                <a:alpha val="20000"/>
              </a:schemeClr>
            </a:outerShdw>
          </a:effectLst>
        </p:spPr>
      </p:sp>
      <p:sp>
        <p:nvSpPr>
          <p:cNvPr id="54" name="Google Shape;54;p9"/>
          <p:cNvSpPr/>
          <p:nvPr/>
        </p:nvSpPr>
        <p:spPr>
          <a:xfrm rot="3946194">
            <a:off x="-429813" y="-2057505"/>
            <a:ext cx="3575757" cy="5817864"/>
          </a:xfrm>
          <a:custGeom>
            <a:avLst/>
            <a:gdLst/>
            <a:ahLst/>
            <a:cxnLst/>
            <a:rect l="l" t="t" r="r" b="b"/>
            <a:pathLst>
              <a:path w="143031" h="173664" extrusionOk="0">
                <a:moveTo>
                  <a:pt x="20699" y="5340"/>
                </a:moveTo>
                <a:cubicBezTo>
                  <a:pt x="12314" y="12228"/>
                  <a:pt x="-764" y="20514"/>
                  <a:pt x="35" y="46069"/>
                </a:cubicBezTo>
                <a:cubicBezTo>
                  <a:pt x="834" y="71624"/>
                  <a:pt x="4877" y="137709"/>
                  <a:pt x="25491" y="158672"/>
                </a:cubicBezTo>
                <a:cubicBezTo>
                  <a:pt x="46105" y="179635"/>
                  <a:pt x="104453" y="172797"/>
                  <a:pt x="123719" y="171849"/>
                </a:cubicBezTo>
                <a:cubicBezTo>
                  <a:pt x="142985" y="170901"/>
                  <a:pt x="145680" y="160120"/>
                  <a:pt x="141088" y="152982"/>
                </a:cubicBezTo>
                <a:cubicBezTo>
                  <a:pt x="136496" y="145845"/>
                  <a:pt x="107447" y="137859"/>
                  <a:pt x="96167" y="129024"/>
                </a:cubicBezTo>
                <a:cubicBezTo>
                  <a:pt x="84887" y="120190"/>
                  <a:pt x="78049" y="114050"/>
                  <a:pt x="73407" y="99975"/>
                </a:cubicBezTo>
                <a:cubicBezTo>
                  <a:pt x="68765" y="85900"/>
                  <a:pt x="72159" y="60444"/>
                  <a:pt x="68316" y="44572"/>
                </a:cubicBezTo>
                <a:cubicBezTo>
                  <a:pt x="64473" y="28700"/>
                  <a:pt x="58283" y="11280"/>
                  <a:pt x="50347" y="4741"/>
                </a:cubicBezTo>
                <a:cubicBezTo>
                  <a:pt x="42411" y="-1798"/>
                  <a:pt x="29084" y="-1548"/>
                  <a:pt x="20699" y="5340"/>
                </a:cubicBezTo>
                <a:close/>
              </a:path>
            </a:pathLst>
          </a:custGeom>
          <a:gradFill>
            <a:gsLst>
              <a:gs pos="0">
                <a:schemeClr val="dk2"/>
              </a:gs>
              <a:gs pos="100000">
                <a:schemeClr val="accent3"/>
              </a:gs>
            </a:gsLst>
            <a:lin ang="8099331" scaled="0"/>
          </a:gradFill>
          <a:ln>
            <a:noFill/>
          </a:ln>
          <a:effectLst>
            <a:outerShdw blurRad="200025" dist="114300" dir="3600000" algn="bl" rotWithShape="0">
              <a:schemeClr val="dk1">
                <a:alpha val="20000"/>
              </a:schemeClr>
            </a:outerShdw>
          </a:effectLst>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0" name="Google Shape;70;p13"/>
          <p:cNvSpPr txBox="1">
            <a:spLocks noGrp="1"/>
          </p:cNvSpPr>
          <p:nvPr>
            <p:ph type="subTitle" idx="1"/>
          </p:nvPr>
        </p:nvSpPr>
        <p:spPr>
          <a:xfrm>
            <a:off x="1690700" y="1814848"/>
            <a:ext cx="3850800" cy="31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 name="Google Shape;71;p13"/>
          <p:cNvSpPr txBox="1">
            <a:spLocks noGrp="1"/>
          </p:cNvSpPr>
          <p:nvPr>
            <p:ph type="title" idx="2" hasCustomPrompt="1"/>
          </p:nvPr>
        </p:nvSpPr>
        <p:spPr>
          <a:xfrm>
            <a:off x="720000" y="1495475"/>
            <a:ext cx="963900" cy="657600"/>
          </a:xfrm>
          <a:prstGeom prst="rect">
            <a:avLst/>
          </a:prstGeom>
          <a:gradFill>
            <a:gsLst>
              <a:gs pos="0">
                <a:schemeClr val="dk2"/>
              </a:gs>
              <a:gs pos="66000">
                <a:schemeClr val="lt1"/>
              </a:gs>
              <a:gs pos="100000">
                <a:schemeClr val="lt1"/>
              </a:gs>
            </a:gsLst>
            <a:lin ang="5400700" scaled="0"/>
          </a:gradFill>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2400"/>
              <a:buNone/>
              <a:defRPr sz="48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2" name="Google Shape;72;p13"/>
          <p:cNvSpPr txBox="1">
            <a:spLocks noGrp="1"/>
          </p:cNvSpPr>
          <p:nvPr>
            <p:ph type="subTitle" idx="3"/>
          </p:nvPr>
        </p:nvSpPr>
        <p:spPr>
          <a:xfrm>
            <a:off x="1690700" y="2612032"/>
            <a:ext cx="3850800" cy="31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title" idx="4" hasCustomPrompt="1"/>
          </p:nvPr>
        </p:nvSpPr>
        <p:spPr>
          <a:xfrm>
            <a:off x="720000" y="2292658"/>
            <a:ext cx="963900" cy="657600"/>
          </a:xfrm>
          <a:prstGeom prst="rect">
            <a:avLst/>
          </a:prstGeom>
          <a:gradFill>
            <a:gsLst>
              <a:gs pos="0">
                <a:schemeClr val="dk2"/>
              </a:gs>
              <a:gs pos="66000">
                <a:schemeClr val="lt1"/>
              </a:gs>
              <a:gs pos="100000">
                <a:schemeClr val="lt1"/>
              </a:gs>
            </a:gsLst>
            <a:lin ang="5400700" scaled="0"/>
          </a:gradFill>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2400"/>
              <a:buNone/>
              <a:defRPr sz="48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4" name="Google Shape;74;p13"/>
          <p:cNvSpPr txBox="1">
            <a:spLocks noGrp="1"/>
          </p:cNvSpPr>
          <p:nvPr>
            <p:ph type="subTitle" idx="5"/>
          </p:nvPr>
        </p:nvSpPr>
        <p:spPr>
          <a:xfrm>
            <a:off x="1690700" y="3409203"/>
            <a:ext cx="3850800" cy="31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 name="Google Shape;75;p13"/>
          <p:cNvSpPr txBox="1">
            <a:spLocks noGrp="1"/>
          </p:cNvSpPr>
          <p:nvPr>
            <p:ph type="title" idx="6" hasCustomPrompt="1"/>
          </p:nvPr>
        </p:nvSpPr>
        <p:spPr>
          <a:xfrm>
            <a:off x="720000" y="3089829"/>
            <a:ext cx="963900" cy="657600"/>
          </a:xfrm>
          <a:prstGeom prst="rect">
            <a:avLst/>
          </a:prstGeom>
          <a:gradFill>
            <a:gsLst>
              <a:gs pos="0">
                <a:schemeClr val="dk2"/>
              </a:gs>
              <a:gs pos="66000">
                <a:schemeClr val="lt1"/>
              </a:gs>
              <a:gs pos="100000">
                <a:schemeClr val="lt1"/>
              </a:gs>
            </a:gsLst>
            <a:lin ang="5400700" scaled="0"/>
          </a:gradFill>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2400"/>
              <a:buNone/>
              <a:defRPr sz="48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6" name="Google Shape;76;p13"/>
          <p:cNvSpPr txBox="1">
            <a:spLocks noGrp="1"/>
          </p:cNvSpPr>
          <p:nvPr>
            <p:ph type="subTitle" idx="7"/>
          </p:nvPr>
        </p:nvSpPr>
        <p:spPr>
          <a:xfrm>
            <a:off x="1690700" y="4206400"/>
            <a:ext cx="3850800" cy="31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7" name="Google Shape;77;p13"/>
          <p:cNvSpPr txBox="1">
            <a:spLocks noGrp="1"/>
          </p:cNvSpPr>
          <p:nvPr>
            <p:ph type="title" idx="8" hasCustomPrompt="1"/>
          </p:nvPr>
        </p:nvSpPr>
        <p:spPr>
          <a:xfrm>
            <a:off x="720000" y="3887025"/>
            <a:ext cx="963900" cy="657600"/>
          </a:xfrm>
          <a:prstGeom prst="rect">
            <a:avLst/>
          </a:prstGeom>
          <a:gradFill>
            <a:gsLst>
              <a:gs pos="0">
                <a:schemeClr val="dk2"/>
              </a:gs>
              <a:gs pos="66000">
                <a:schemeClr val="lt1"/>
              </a:gs>
              <a:gs pos="100000">
                <a:schemeClr val="lt1"/>
              </a:gs>
            </a:gsLst>
            <a:lin ang="5400700" scaled="0"/>
          </a:gradFill>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2400"/>
              <a:buNone/>
              <a:defRPr sz="48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8" name="Google Shape;78;p13"/>
          <p:cNvSpPr txBox="1">
            <a:spLocks noGrp="1"/>
          </p:cNvSpPr>
          <p:nvPr>
            <p:ph type="subTitle" idx="9"/>
          </p:nvPr>
        </p:nvSpPr>
        <p:spPr>
          <a:xfrm>
            <a:off x="1690708" y="1502975"/>
            <a:ext cx="38508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200" b="1">
                <a:solidFill>
                  <a:schemeClr val="dk1"/>
                </a:solidFill>
                <a:latin typeface="Raleway"/>
                <a:ea typeface="Raleway"/>
                <a:cs typeface="Raleway"/>
                <a:sym typeface="Raleway"/>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79" name="Google Shape;79;p13"/>
          <p:cNvSpPr txBox="1">
            <a:spLocks noGrp="1"/>
          </p:cNvSpPr>
          <p:nvPr>
            <p:ph type="subTitle" idx="13"/>
          </p:nvPr>
        </p:nvSpPr>
        <p:spPr>
          <a:xfrm>
            <a:off x="1690708" y="3097339"/>
            <a:ext cx="38508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200" b="1">
                <a:solidFill>
                  <a:schemeClr val="dk1"/>
                </a:solidFill>
                <a:latin typeface="Raleway"/>
                <a:ea typeface="Raleway"/>
                <a:cs typeface="Raleway"/>
                <a:sym typeface="Raleway"/>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80" name="Google Shape;80;p13"/>
          <p:cNvSpPr txBox="1">
            <a:spLocks noGrp="1"/>
          </p:cNvSpPr>
          <p:nvPr>
            <p:ph type="subTitle" idx="14"/>
          </p:nvPr>
        </p:nvSpPr>
        <p:spPr>
          <a:xfrm>
            <a:off x="1690708" y="2300138"/>
            <a:ext cx="38508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200" b="1">
                <a:solidFill>
                  <a:schemeClr val="dk1"/>
                </a:solidFill>
                <a:latin typeface="Raleway"/>
                <a:ea typeface="Raleway"/>
                <a:cs typeface="Raleway"/>
                <a:sym typeface="Raleway"/>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81" name="Google Shape;81;p13"/>
          <p:cNvSpPr txBox="1">
            <a:spLocks noGrp="1"/>
          </p:cNvSpPr>
          <p:nvPr>
            <p:ph type="subTitle" idx="15"/>
          </p:nvPr>
        </p:nvSpPr>
        <p:spPr>
          <a:xfrm>
            <a:off x="1690708" y="3894540"/>
            <a:ext cx="38508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200" b="1">
                <a:solidFill>
                  <a:schemeClr val="dk1"/>
                </a:solidFill>
                <a:latin typeface="Raleway"/>
                <a:ea typeface="Raleway"/>
                <a:cs typeface="Raleway"/>
                <a:sym typeface="Raleway"/>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82" name="Google Shape;82;p13"/>
          <p:cNvSpPr/>
          <p:nvPr/>
        </p:nvSpPr>
        <p:spPr>
          <a:xfrm rot="755867">
            <a:off x="-1755696" y="359294"/>
            <a:ext cx="3575683" cy="5817612"/>
          </a:xfrm>
          <a:custGeom>
            <a:avLst/>
            <a:gdLst/>
            <a:ahLst/>
            <a:cxnLst/>
            <a:rect l="l" t="t" r="r" b="b"/>
            <a:pathLst>
              <a:path w="143031" h="173664" extrusionOk="0">
                <a:moveTo>
                  <a:pt x="20699" y="5340"/>
                </a:moveTo>
                <a:cubicBezTo>
                  <a:pt x="12314" y="12228"/>
                  <a:pt x="-764" y="20514"/>
                  <a:pt x="35" y="46069"/>
                </a:cubicBezTo>
                <a:cubicBezTo>
                  <a:pt x="834" y="71624"/>
                  <a:pt x="4877" y="137709"/>
                  <a:pt x="25491" y="158672"/>
                </a:cubicBezTo>
                <a:cubicBezTo>
                  <a:pt x="46105" y="179635"/>
                  <a:pt x="104453" y="172797"/>
                  <a:pt x="123719" y="171849"/>
                </a:cubicBezTo>
                <a:cubicBezTo>
                  <a:pt x="142985" y="170901"/>
                  <a:pt x="145680" y="160120"/>
                  <a:pt x="141088" y="152982"/>
                </a:cubicBezTo>
                <a:cubicBezTo>
                  <a:pt x="136496" y="145845"/>
                  <a:pt x="107447" y="137859"/>
                  <a:pt x="96167" y="129024"/>
                </a:cubicBezTo>
                <a:cubicBezTo>
                  <a:pt x="84887" y="120190"/>
                  <a:pt x="78049" y="114050"/>
                  <a:pt x="73407" y="99975"/>
                </a:cubicBezTo>
                <a:cubicBezTo>
                  <a:pt x="68765" y="85900"/>
                  <a:pt x="72159" y="60444"/>
                  <a:pt x="68316" y="44572"/>
                </a:cubicBezTo>
                <a:cubicBezTo>
                  <a:pt x="64473" y="28700"/>
                  <a:pt x="58283" y="11280"/>
                  <a:pt x="50347" y="4741"/>
                </a:cubicBezTo>
                <a:cubicBezTo>
                  <a:pt x="42411" y="-1798"/>
                  <a:pt x="29084" y="-1548"/>
                  <a:pt x="20699" y="5340"/>
                </a:cubicBezTo>
                <a:close/>
              </a:path>
            </a:pathLst>
          </a:custGeom>
          <a:gradFill>
            <a:gsLst>
              <a:gs pos="0">
                <a:schemeClr val="dk2"/>
              </a:gs>
              <a:gs pos="100000">
                <a:schemeClr val="accent3"/>
              </a:gs>
            </a:gsLst>
            <a:lin ang="5400700" scaled="0"/>
          </a:gradFill>
          <a:ln>
            <a:noFill/>
          </a:ln>
          <a:effectLst>
            <a:outerShdw blurRad="200025" dist="114300" dir="3600000" algn="bl" rotWithShape="0">
              <a:schemeClr val="dk1">
                <a:alpha val="20000"/>
              </a:schemeClr>
            </a:outerShdw>
          </a:effectLst>
        </p:spPr>
      </p:sp>
      <p:sp>
        <p:nvSpPr>
          <p:cNvPr id="83" name="Google Shape;83;p13"/>
          <p:cNvSpPr/>
          <p:nvPr/>
        </p:nvSpPr>
        <p:spPr>
          <a:xfrm rot="5026233">
            <a:off x="7217695" y="2576222"/>
            <a:ext cx="3070306" cy="6912743"/>
          </a:xfrm>
          <a:custGeom>
            <a:avLst/>
            <a:gdLst/>
            <a:ahLst/>
            <a:cxnLst/>
            <a:rect l="l" t="t" r="r" b="b"/>
            <a:pathLst>
              <a:path w="122824" h="173918" extrusionOk="0">
                <a:moveTo>
                  <a:pt x="491" y="6289"/>
                </a:moveTo>
                <a:cubicBezTo>
                  <a:pt x="-2540" y="15681"/>
                  <a:pt x="11155" y="36484"/>
                  <a:pt x="11954" y="62039"/>
                </a:cubicBezTo>
                <a:cubicBezTo>
                  <a:pt x="12753" y="87594"/>
                  <a:pt x="-9976" y="141161"/>
                  <a:pt x="5283" y="159621"/>
                </a:cubicBezTo>
                <a:cubicBezTo>
                  <a:pt x="20543" y="178081"/>
                  <a:pt x="84245" y="173746"/>
                  <a:pt x="103511" y="172798"/>
                </a:cubicBezTo>
                <a:cubicBezTo>
                  <a:pt x="122777" y="171850"/>
                  <a:pt x="125472" y="161069"/>
                  <a:pt x="120880" y="153931"/>
                </a:cubicBezTo>
                <a:cubicBezTo>
                  <a:pt x="116288" y="146794"/>
                  <a:pt x="87239" y="138808"/>
                  <a:pt x="75959" y="129973"/>
                </a:cubicBezTo>
                <a:cubicBezTo>
                  <a:pt x="64679" y="121139"/>
                  <a:pt x="57841" y="114999"/>
                  <a:pt x="53199" y="100924"/>
                </a:cubicBezTo>
                <a:cubicBezTo>
                  <a:pt x="48557" y="86849"/>
                  <a:pt x="51951" y="61393"/>
                  <a:pt x="48108" y="45521"/>
                </a:cubicBezTo>
                <a:cubicBezTo>
                  <a:pt x="44265" y="29649"/>
                  <a:pt x="38075" y="12229"/>
                  <a:pt x="30139" y="5690"/>
                </a:cubicBezTo>
                <a:cubicBezTo>
                  <a:pt x="22203" y="-849"/>
                  <a:pt x="3522" y="-3102"/>
                  <a:pt x="491" y="6289"/>
                </a:cubicBezTo>
                <a:close/>
              </a:path>
            </a:pathLst>
          </a:custGeom>
          <a:gradFill>
            <a:gsLst>
              <a:gs pos="0">
                <a:schemeClr val="dk2"/>
              </a:gs>
              <a:gs pos="100000">
                <a:schemeClr val="accent3"/>
              </a:gs>
            </a:gsLst>
            <a:lin ang="8099331" scaled="0"/>
          </a:gradFill>
          <a:ln>
            <a:noFill/>
          </a:ln>
          <a:effectLst>
            <a:outerShdw blurRad="200025" dist="114300" dir="3600000" algn="bl" rotWithShape="0">
              <a:schemeClr val="dk1">
                <a:alpha val="20000"/>
              </a:schemeClr>
            </a:outerShdw>
          </a:effectLst>
        </p:spPr>
      </p:sp>
      <p:sp>
        <p:nvSpPr>
          <p:cNvPr id="84" name="Google Shape;84;p13"/>
          <p:cNvSpPr/>
          <p:nvPr/>
        </p:nvSpPr>
        <p:spPr>
          <a:xfrm rot="-4465425">
            <a:off x="5695412" y="-3484922"/>
            <a:ext cx="3070364" cy="5532498"/>
          </a:xfrm>
          <a:custGeom>
            <a:avLst/>
            <a:gdLst/>
            <a:ahLst/>
            <a:cxnLst/>
            <a:rect l="l" t="t" r="r" b="b"/>
            <a:pathLst>
              <a:path w="122824" h="173918" extrusionOk="0">
                <a:moveTo>
                  <a:pt x="491" y="6289"/>
                </a:moveTo>
                <a:cubicBezTo>
                  <a:pt x="-2540" y="15681"/>
                  <a:pt x="11155" y="36484"/>
                  <a:pt x="11954" y="62039"/>
                </a:cubicBezTo>
                <a:cubicBezTo>
                  <a:pt x="12753" y="87594"/>
                  <a:pt x="-9976" y="141161"/>
                  <a:pt x="5283" y="159621"/>
                </a:cubicBezTo>
                <a:cubicBezTo>
                  <a:pt x="20543" y="178081"/>
                  <a:pt x="84245" y="173746"/>
                  <a:pt x="103511" y="172798"/>
                </a:cubicBezTo>
                <a:cubicBezTo>
                  <a:pt x="122777" y="171850"/>
                  <a:pt x="125472" y="161069"/>
                  <a:pt x="120880" y="153931"/>
                </a:cubicBezTo>
                <a:cubicBezTo>
                  <a:pt x="116288" y="146794"/>
                  <a:pt x="87239" y="138808"/>
                  <a:pt x="75959" y="129973"/>
                </a:cubicBezTo>
                <a:cubicBezTo>
                  <a:pt x="64679" y="121139"/>
                  <a:pt x="57841" y="114999"/>
                  <a:pt x="53199" y="100924"/>
                </a:cubicBezTo>
                <a:cubicBezTo>
                  <a:pt x="48557" y="86849"/>
                  <a:pt x="51951" y="61393"/>
                  <a:pt x="48108" y="45521"/>
                </a:cubicBezTo>
                <a:cubicBezTo>
                  <a:pt x="44265" y="29649"/>
                  <a:pt x="38075" y="12229"/>
                  <a:pt x="30139" y="5690"/>
                </a:cubicBezTo>
                <a:cubicBezTo>
                  <a:pt x="22203" y="-849"/>
                  <a:pt x="3522" y="-3102"/>
                  <a:pt x="491" y="6289"/>
                </a:cubicBezTo>
                <a:close/>
              </a:path>
            </a:pathLst>
          </a:custGeom>
          <a:gradFill>
            <a:gsLst>
              <a:gs pos="0">
                <a:schemeClr val="dk2"/>
              </a:gs>
              <a:gs pos="100000">
                <a:schemeClr val="accent3"/>
              </a:gs>
            </a:gsLst>
            <a:lin ang="16198662" scaled="0"/>
          </a:gradFill>
          <a:ln>
            <a:noFill/>
          </a:ln>
          <a:effectLst>
            <a:outerShdw blurRad="200025" dist="114300" dir="3600000" algn="bl" rotWithShape="0">
              <a:schemeClr val="dk1">
                <a:alpha val="20000"/>
              </a:schemeClr>
            </a:outerShdw>
          </a:effectLst>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4849800" y="1912650"/>
            <a:ext cx="34104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0" name="Google Shape;100;p16"/>
          <p:cNvSpPr txBox="1">
            <a:spLocks noGrp="1"/>
          </p:cNvSpPr>
          <p:nvPr>
            <p:ph type="subTitle" idx="1"/>
          </p:nvPr>
        </p:nvSpPr>
        <p:spPr>
          <a:xfrm>
            <a:off x="4849800" y="2409150"/>
            <a:ext cx="3410400" cy="82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1" name="Google Shape;101;p16"/>
          <p:cNvSpPr/>
          <p:nvPr/>
        </p:nvSpPr>
        <p:spPr>
          <a:xfrm>
            <a:off x="-1424730" y="650410"/>
            <a:ext cx="3742275" cy="5674200"/>
          </a:xfrm>
          <a:custGeom>
            <a:avLst/>
            <a:gdLst/>
            <a:ahLst/>
            <a:cxnLst/>
            <a:rect l="l" t="t" r="r" b="b"/>
            <a:pathLst>
              <a:path w="149691" h="226968" extrusionOk="0">
                <a:moveTo>
                  <a:pt x="1147" y="16823"/>
                </a:moveTo>
                <a:cubicBezTo>
                  <a:pt x="-4234" y="32448"/>
                  <a:pt x="10880" y="63740"/>
                  <a:pt x="14324" y="96483"/>
                </a:cubicBezTo>
                <a:cubicBezTo>
                  <a:pt x="17768" y="129226"/>
                  <a:pt x="2386" y="192228"/>
                  <a:pt x="21811" y="213279"/>
                </a:cubicBezTo>
                <a:cubicBezTo>
                  <a:pt x="41236" y="234330"/>
                  <a:pt x="110011" y="225556"/>
                  <a:pt x="130873" y="222790"/>
                </a:cubicBezTo>
                <a:cubicBezTo>
                  <a:pt x="151735" y="220024"/>
                  <a:pt x="152038" y="206013"/>
                  <a:pt x="146982" y="196685"/>
                </a:cubicBezTo>
                <a:cubicBezTo>
                  <a:pt x="141927" y="187358"/>
                  <a:pt x="112387" y="178095"/>
                  <a:pt x="100540" y="166825"/>
                </a:cubicBezTo>
                <a:cubicBezTo>
                  <a:pt x="88693" y="155555"/>
                  <a:pt x="81460" y="147675"/>
                  <a:pt x="75899" y="129064"/>
                </a:cubicBezTo>
                <a:cubicBezTo>
                  <a:pt x="70338" y="110454"/>
                  <a:pt x="72056" y="76217"/>
                  <a:pt x="67174" y="55162"/>
                </a:cubicBezTo>
                <a:cubicBezTo>
                  <a:pt x="62293" y="34107"/>
                  <a:pt x="57615" y="9125"/>
                  <a:pt x="46610" y="2735"/>
                </a:cubicBezTo>
                <a:cubicBezTo>
                  <a:pt x="35606" y="-3655"/>
                  <a:pt x="6528" y="1198"/>
                  <a:pt x="1147" y="16823"/>
                </a:cubicBezTo>
                <a:close/>
              </a:path>
            </a:pathLst>
          </a:custGeom>
          <a:gradFill>
            <a:gsLst>
              <a:gs pos="0">
                <a:schemeClr val="dk2"/>
              </a:gs>
              <a:gs pos="100000">
                <a:schemeClr val="accent3"/>
              </a:gs>
            </a:gsLst>
            <a:lin ang="16198662" scaled="0"/>
          </a:gradFill>
          <a:ln>
            <a:noFill/>
          </a:ln>
          <a:effectLst>
            <a:outerShdw blurRad="200025" dist="114300" dir="3600000" algn="bl" rotWithShape="0">
              <a:schemeClr val="dk1">
                <a:alpha val="20000"/>
              </a:schemeClr>
            </a:outerShdw>
          </a:effectLst>
        </p:spPr>
      </p:sp>
      <p:sp>
        <p:nvSpPr>
          <p:cNvPr id="102" name="Google Shape;102;p16"/>
          <p:cNvSpPr/>
          <p:nvPr/>
        </p:nvSpPr>
        <p:spPr>
          <a:xfrm rot="4862447">
            <a:off x="7678782" y="1993520"/>
            <a:ext cx="3069980" cy="6912798"/>
          </a:xfrm>
          <a:custGeom>
            <a:avLst/>
            <a:gdLst/>
            <a:ahLst/>
            <a:cxnLst/>
            <a:rect l="l" t="t" r="r" b="b"/>
            <a:pathLst>
              <a:path w="122824" h="173918" extrusionOk="0">
                <a:moveTo>
                  <a:pt x="491" y="6289"/>
                </a:moveTo>
                <a:cubicBezTo>
                  <a:pt x="-2540" y="15681"/>
                  <a:pt x="11155" y="36484"/>
                  <a:pt x="11954" y="62039"/>
                </a:cubicBezTo>
                <a:cubicBezTo>
                  <a:pt x="12753" y="87594"/>
                  <a:pt x="-9976" y="141161"/>
                  <a:pt x="5283" y="159621"/>
                </a:cubicBezTo>
                <a:cubicBezTo>
                  <a:pt x="20543" y="178081"/>
                  <a:pt x="84245" y="173746"/>
                  <a:pt x="103511" y="172798"/>
                </a:cubicBezTo>
                <a:cubicBezTo>
                  <a:pt x="122777" y="171850"/>
                  <a:pt x="125472" y="161069"/>
                  <a:pt x="120880" y="153931"/>
                </a:cubicBezTo>
                <a:cubicBezTo>
                  <a:pt x="116288" y="146794"/>
                  <a:pt x="87239" y="138808"/>
                  <a:pt x="75959" y="129973"/>
                </a:cubicBezTo>
                <a:cubicBezTo>
                  <a:pt x="64679" y="121139"/>
                  <a:pt x="57841" y="114999"/>
                  <a:pt x="53199" y="100924"/>
                </a:cubicBezTo>
                <a:cubicBezTo>
                  <a:pt x="48557" y="86849"/>
                  <a:pt x="51951" y="61393"/>
                  <a:pt x="48108" y="45521"/>
                </a:cubicBezTo>
                <a:cubicBezTo>
                  <a:pt x="44265" y="29649"/>
                  <a:pt x="38075" y="12229"/>
                  <a:pt x="30139" y="5690"/>
                </a:cubicBezTo>
                <a:cubicBezTo>
                  <a:pt x="22203" y="-849"/>
                  <a:pt x="3522" y="-3102"/>
                  <a:pt x="491" y="6289"/>
                </a:cubicBezTo>
                <a:close/>
              </a:path>
            </a:pathLst>
          </a:custGeom>
          <a:gradFill>
            <a:gsLst>
              <a:gs pos="0">
                <a:schemeClr val="dk2"/>
              </a:gs>
              <a:gs pos="100000">
                <a:schemeClr val="accent3"/>
              </a:gs>
            </a:gsLst>
            <a:lin ang="5400700" scaled="0"/>
          </a:gradFill>
          <a:ln>
            <a:noFill/>
          </a:ln>
          <a:effectLst>
            <a:outerShdw blurRad="200025" dist="114300" dir="3600000" algn="bl" rotWithShape="0">
              <a:schemeClr val="dk1">
                <a:alpha val="20000"/>
              </a:schemeClr>
            </a:outerShdw>
          </a:effectLst>
        </p:spPr>
      </p:sp>
      <p:sp>
        <p:nvSpPr>
          <p:cNvPr id="103" name="Google Shape;103;p16"/>
          <p:cNvSpPr/>
          <p:nvPr/>
        </p:nvSpPr>
        <p:spPr>
          <a:xfrm rot="-5400000" flipH="1">
            <a:off x="5654051" y="-2436269"/>
            <a:ext cx="3576133" cy="6439895"/>
          </a:xfrm>
          <a:custGeom>
            <a:avLst/>
            <a:gdLst/>
            <a:ahLst/>
            <a:cxnLst/>
            <a:rect l="l" t="t" r="r" b="b"/>
            <a:pathLst>
              <a:path w="143031" h="173664" extrusionOk="0">
                <a:moveTo>
                  <a:pt x="20699" y="5340"/>
                </a:moveTo>
                <a:cubicBezTo>
                  <a:pt x="12314" y="12228"/>
                  <a:pt x="-764" y="20514"/>
                  <a:pt x="35" y="46069"/>
                </a:cubicBezTo>
                <a:cubicBezTo>
                  <a:pt x="834" y="71624"/>
                  <a:pt x="4877" y="137709"/>
                  <a:pt x="25491" y="158672"/>
                </a:cubicBezTo>
                <a:cubicBezTo>
                  <a:pt x="46105" y="179635"/>
                  <a:pt x="104453" y="172797"/>
                  <a:pt x="123719" y="171849"/>
                </a:cubicBezTo>
                <a:cubicBezTo>
                  <a:pt x="142985" y="170901"/>
                  <a:pt x="145680" y="160120"/>
                  <a:pt x="141088" y="152982"/>
                </a:cubicBezTo>
                <a:cubicBezTo>
                  <a:pt x="136496" y="145845"/>
                  <a:pt x="107447" y="137859"/>
                  <a:pt x="96167" y="129024"/>
                </a:cubicBezTo>
                <a:cubicBezTo>
                  <a:pt x="84887" y="120190"/>
                  <a:pt x="78049" y="114050"/>
                  <a:pt x="73407" y="99975"/>
                </a:cubicBezTo>
                <a:cubicBezTo>
                  <a:pt x="68765" y="85900"/>
                  <a:pt x="72159" y="60444"/>
                  <a:pt x="68316" y="44572"/>
                </a:cubicBezTo>
                <a:cubicBezTo>
                  <a:pt x="64473" y="28700"/>
                  <a:pt x="58283" y="11280"/>
                  <a:pt x="50347" y="4741"/>
                </a:cubicBezTo>
                <a:cubicBezTo>
                  <a:pt x="42411" y="-1798"/>
                  <a:pt x="29084" y="-1548"/>
                  <a:pt x="20699" y="5340"/>
                </a:cubicBezTo>
                <a:close/>
              </a:path>
            </a:pathLst>
          </a:custGeom>
          <a:gradFill>
            <a:gsLst>
              <a:gs pos="0">
                <a:schemeClr val="dk2"/>
              </a:gs>
              <a:gs pos="100000">
                <a:schemeClr val="accent3"/>
              </a:gs>
            </a:gsLst>
            <a:lin ang="16198662" scaled="0"/>
          </a:gradFill>
          <a:ln>
            <a:noFill/>
          </a:ln>
          <a:effectLst>
            <a:outerShdw blurRad="200025" dist="114300" dir="3600000" algn="bl" rotWithShape="0">
              <a:schemeClr val="dk1">
                <a:alpha val="20000"/>
              </a:schemeClr>
            </a:outerShdw>
          </a:effectLst>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3" name="Google Shape;143;p21"/>
          <p:cNvSpPr txBox="1">
            <a:spLocks noGrp="1"/>
          </p:cNvSpPr>
          <p:nvPr>
            <p:ph type="subTitle" idx="1"/>
          </p:nvPr>
        </p:nvSpPr>
        <p:spPr>
          <a:xfrm>
            <a:off x="875675" y="2217000"/>
            <a:ext cx="2132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44" name="Google Shape;144;p21"/>
          <p:cNvSpPr txBox="1">
            <a:spLocks noGrp="1"/>
          </p:cNvSpPr>
          <p:nvPr>
            <p:ph type="subTitle" idx="2"/>
          </p:nvPr>
        </p:nvSpPr>
        <p:spPr>
          <a:xfrm>
            <a:off x="3505928" y="2217000"/>
            <a:ext cx="2132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45" name="Google Shape;145;p21"/>
          <p:cNvSpPr txBox="1">
            <a:spLocks noGrp="1"/>
          </p:cNvSpPr>
          <p:nvPr>
            <p:ph type="subTitle" idx="3"/>
          </p:nvPr>
        </p:nvSpPr>
        <p:spPr>
          <a:xfrm>
            <a:off x="875675" y="4031400"/>
            <a:ext cx="2132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46" name="Google Shape;146;p21"/>
          <p:cNvSpPr txBox="1">
            <a:spLocks noGrp="1"/>
          </p:cNvSpPr>
          <p:nvPr>
            <p:ph type="subTitle" idx="4"/>
          </p:nvPr>
        </p:nvSpPr>
        <p:spPr>
          <a:xfrm>
            <a:off x="3505979" y="4031400"/>
            <a:ext cx="2132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47" name="Google Shape;147;p21"/>
          <p:cNvSpPr txBox="1">
            <a:spLocks noGrp="1"/>
          </p:cNvSpPr>
          <p:nvPr>
            <p:ph type="subTitle" idx="5"/>
          </p:nvPr>
        </p:nvSpPr>
        <p:spPr>
          <a:xfrm>
            <a:off x="6136125" y="2217000"/>
            <a:ext cx="2132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48" name="Google Shape;148;p21"/>
          <p:cNvSpPr txBox="1">
            <a:spLocks noGrp="1"/>
          </p:cNvSpPr>
          <p:nvPr>
            <p:ph type="subTitle" idx="6"/>
          </p:nvPr>
        </p:nvSpPr>
        <p:spPr>
          <a:xfrm>
            <a:off x="6136232" y="4031400"/>
            <a:ext cx="2132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49" name="Google Shape;149;p21"/>
          <p:cNvSpPr txBox="1">
            <a:spLocks noGrp="1"/>
          </p:cNvSpPr>
          <p:nvPr>
            <p:ph type="subTitle" idx="7"/>
          </p:nvPr>
        </p:nvSpPr>
        <p:spPr>
          <a:xfrm>
            <a:off x="3505900" y="1898400"/>
            <a:ext cx="213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Raleway"/>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200"/>
              <a:buFont typeface="Raleway"/>
              <a:buNone/>
              <a:defRPr sz="2200" b="1">
                <a:latin typeface="Raleway"/>
                <a:ea typeface="Raleway"/>
                <a:cs typeface="Raleway"/>
                <a:sym typeface="Raleway"/>
              </a:defRPr>
            </a:lvl2pPr>
            <a:lvl3pPr lvl="2" algn="ctr" rtl="0">
              <a:lnSpc>
                <a:spcPct val="100000"/>
              </a:lnSpc>
              <a:spcBef>
                <a:spcPts val="0"/>
              </a:spcBef>
              <a:spcAft>
                <a:spcPts val="0"/>
              </a:spcAft>
              <a:buSzPts val="2200"/>
              <a:buFont typeface="Raleway"/>
              <a:buNone/>
              <a:defRPr sz="2200" b="1">
                <a:latin typeface="Raleway"/>
                <a:ea typeface="Raleway"/>
                <a:cs typeface="Raleway"/>
                <a:sym typeface="Raleway"/>
              </a:defRPr>
            </a:lvl3pPr>
            <a:lvl4pPr lvl="3" algn="ctr" rtl="0">
              <a:lnSpc>
                <a:spcPct val="100000"/>
              </a:lnSpc>
              <a:spcBef>
                <a:spcPts val="0"/>
              </a:spcBef>
              <a:spcAft>
                <a:spcPts val="0"/>
              </a:spcAft>
              <a:buSzPts val="2200"/>
              <a:buFont typeface="Raleway"/>
              <a:buNone/>
              <a:defRPr sz="2200" b="1">
                <a:latin typeface="Raleway"/>
                <a:ea typeface="Raleway"/>
                <a:cs typeface="Raleway"/>
                <a:sym typeface="Raleway"/>
              </a:defRPr>
            </a:lvl4pPr>
            <a:lvl5pPr lvl="4" algn="ctr" rtl="0">
              <a:lnSpc>
                <a:spcPct val="100000"/>
              </a:lnSpc>
              <a:spcBef>
                <a:spcPts val="0"/>
              </a:spcBef>
              <a:spcAft>
                <a:spcPts val="0"/>
              </a:spcAft>
              <a:buSzPts val="2200"/>
              <a:buFont typeface="Raleway"/>
              <a:buNone/>
              <a:defRPr sz="2200" b="1">
                <a:latin typeface="Raleway"/>
                <a:ea typeface="Raleway"/>
                <a:cs typeface="Raleway"/>
                <a:sym typeface="Raleway"/>
              </a:defRPr>
            </a:lvl5pPr>
            <a:lvl6pPr lvl="5" algn="ctr" rtl="0">
              <a:lnSpc>
                <a:spcPct val="100000"/>
              </a:lnSpc>
              <a:spcBef>
                <a:spcPts val="0"/>
              </a:spcBef>
              <a:spcAft>
                <a:spcPts val="0"/>
              </a:spcAft>
              <a:buSzPts val="2200"/>
              <a:buFont typeface="Raleway"/>
              <a:buNone/>
              <a:defRPr sz="2200" b="1">
                <a:latin typeface="Raleway"/>
                <a:ea typeface="Raleway"/>
                <a:cs typeface="Raleway"/>
                <a:sym typeface="Raleway"/>
              </a:defRPr>
            </a:lvl6pPr>
            <a:lvl7pPr lvl="6" algn="ctr" rtl="0">
              <a:lnSpc>
                <a:spcPct val="100000"/>
              </a:lnSpc>
              <a:spcBef>
                <a:spcPts val="0"/>
              </a:spcBef>
              <a:spcAft>
                <a:spcPts val="0"/>
              </a:spcAft>
              <a:buSzPts val="2200"/>
              <a:buFont typeface="Raleway"/>
              <a:buNone/>
              <a:defRPr sz="2200" b="1">
                <a:latin typeface="Raleway"/>
                <a:ea typeface="Raleway"/>
                <a:cs typeface="Raleway"/>
                <a:sym typeface="Raleway"/>
              </a:defRPr>
            </a:lvl7pPr>
            <a:lvl8pPr lvl="7" algn="ctr" rtl="0">
              <a:lnSpc>
                <a:spcPct val="100000"/>
              </a:lnSpc>
              <a:spcBef>
                <a:spcPts val="0"/>
              </a:spcBef>
              <a:spcAft>
                <a:spcPts val="0"/>
              </a:spcAft>
              <a:buSzPts val="2200"/>
              <a:buFont typeface="Raleway"/>
              <a:buNone/>
              <a:defRPr sz="2200" b="1">
                <a:latin typeface="Raleway"/>
                <a:ea typeface="Raleway"/>
                <a:cs typeface="Raleway"/>
                <a:sym typeface="Raleway"/>
              </a:defRPr>
            </a:lvl8pPr>
            <a:lvl9pPr lvl="8" algn="ctr" rtl="0">
              <a:lnSpc>
                <a:spcPct val="100000"/>
              </a:lnSpc>
              <a:spcBef>
                <a:spcPts val="0"/>
              </a:spcBef>
              <a:spcAft>
                <a:spcPts val="0"/>
              </a:spcAft>
              <a:buSzPts val="2200"/>
              <a:buFont typeface="Raleway"/>
              <a:buNone/>
              <a:defRPr sz="2200" b="1">
                <a:latin typeface="Raleway"/>
                <a:ea typeface="Raleway"/>
                <a:cs typeface="Raleway"/>
                <a:sym typeface="Raleway"/>
              </a:defRPr>
            </a:lvl9pPr>
          </a:lstStyle>
          <a:p>
            <a:endParaRPr/>
          </a:p>
        </p:txBody>
      </p:sp>
      <p:sp>
        <p:nvSpPr>
          <p:cNvPr id="150" name="Google Shape;150;p21"/>
          <p:cNvSpPr txBox="1">
            <a:spLocks noGrp="1"/>
          </p:cNvSpPr>
          <p:nvPr>
            <p:ph type="subTitle" idx="8"/>
          </p:nvPr>
        </p:nvSpPr>
        <p:spPr>
          <a:xfrm>
            <a:off x="3505900" y="3712800"/>
            <a:ext cx="213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Raleway"/>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200"/>
              <a:buFont typeface="Raleway"/>
              <a:buNone/>
              <a:defRPr sz="2200" b="1">
                <a:latin typeface="Raleway"/>
                <a:ea typeface="Raleway"/>
                <a:cs typeface="Raleway"/>
                <a:sym typeface="Raleway"/>
              </a:defRPr>
            </a:lvl2pPr>
            <a:lvl3pPr lvl="2" algn="ctr" rtl="0">
              <a:lnSpc>
                <a:spcPct val="100000"/>
              </a:lnSpc>
              <a:spcBef>
                <a:spcPts val="0"/>
              </a:spcBef>
              <a:spcAft>
                <a:spcPts val="0"/>
              </a:spcAft>
              <a:buSzPts val="2200"/>
              <a:buFont typeface="Raleway"/>
              <a:buNone/>
              <a:defRPr sz="2200" b="1">
                <a:latin typeface="Raleway"/>
                <a:ea typeface="Raleway"/>
                <a:cs typeface="Raleway"/>
                <a:sym typeface="Raleway"/>
              </a:defRPr>
            </a:lvl3pPr>
            <a:lvl4pPr lvl="3" algn="ctr" rtl="0">
              <a:lnSpc>
                <a:spcPct val="100000"/>
              </a:lnSpc>
              <a:spcBef>
                <a:spcPts val="0"/>
              </a:spcBef>
              <a:spcAft>
                <a:spcPts val="0"/>
              </a:spcAft>
              <a:buSzPts val="2200"/>
              <a:buFont typeface="Raleway"/>
              <a:buNone/>
              <a:defRPr sz="2200" b="1">
                <a:latin typeface="Raleway"/>
                <a:ea typeface="Raleway"/>
                <a:cs typeface="Raleway"/>
                <a:sym typeface="Raleway"/>
              </a:defRPr>
            </a:lvl4pPr>
            <a:lvl5pPr lvl="4" algn="ctr" rtl="0">
              <a:lnSpc>
                <a:spcPct val="100000"/>
              </a:lnSpc>
              <a:spcBef>
                <a:spcPts val="0"/>
              </a:spcBef>
              <a:spcAft>
                <a:spcPts val="0"/>
              </a:spcAft>
              <a:buSzPts val="2200"/>
              <a:buFont typeface="Raleway"/>
              <a:buNone/>
              <a:defRPr sz="2200" b="1">
                <a:latin typeface="Raleway"/>
                <a:ea typeface="Raleway"/>
                <a:cs typeface="Raleway"/>
                <a:sym typeface="Raleway"/>
              </a:defRPr>
            </a:lvl5pPr>
            <a:lvl6pPr lvl="5" algn="ctr" rtl="0">
              <a:lnSpc>
                <a:spcPct val="100000"/>
              </a:lnSpc>
              <a:spcBef>
                <a:spcPts val="0"/>
              </a:spcBef>
              <a:spcAft>
                <a:spcPts val="0"/>
              </a:spcAft>
              <a:buSzPts val="2200"/>
              <a:buFont typeface="Raleway"/>
              <a:buNone/>
              <a:defRPr sz="2200" b="1">
                <a:latin typeface="Raleway"/>
                <a:ea typeface="Raleway"/>
                <a:cs typeface="Raleway"/>
                <a:sym typeface="Raleway"/>
              </a:defRPr>
            </a:lvl6pPr>
            <a:lvl7pPr lvl="6" algn="ctr" rtl="0">
              <a:lnSpc>
                <a:spcPct val="100000"/>
              </a:lnSpc>
              <a:spcBef>
                <a:spcPts val="0"/>
              </a:spcBef>
              <a:spcAft>
                <a:spcPts val="0"/>
              </a:spcAft>
              <a:buSzPts val="2200"/>
              <a:buFont typeface="Raleway"/>
              <a:buNone/>
              <a:defRPr sz="2200" b="1">
                <a:latin typeface="Raleway"/>
                <a:ea typeface="Raleway"/>
                <a:cs typeface="Raleway"/>
                <a:sym typeface="Raleway"/>
              </a:defRPr>
            </a:lvl7pPr>
            <a:lvl8pPr lvl="7" algn="ctr" rtl="0">
              <a:lnSpc>
                <a:spcPct val="100000"/>
              </a:lnSpc>
              <a:spcBef>
                <a:spcPts val="0"/>
              </a:spcBef>
              <a:spcAft>
                <a:spcPts val="0"/>
              </a:spcAft>
              <a:buSzPts val="2200"/>
              <a:buFont typeface="Raleway"/>
              <a:buNone/>
              <a:defRPr sz="2200" b="1">
                <a:latin typeface="Raleway"/>
                <a:ea typeface="Raleway"/>
                <a:cs typeface="Raleway"/>
                <a:sym typeface="Raleway"/>
              </a:defRPr>
            </a:lvl8pPr>
            <a:lvl9pPr lvl="8" algn="ctr" rtl="0">
              <a:lnSpc>
                <a:spcPct val="100000"/>
              </a:lnSpc>
              <a:spcBef>
                <a:spcPts val="0"/>
              </a:spcBef>
              <a:spcAft>
                <a:spcPts val="0"/>
              </a:spcAft>
              <a:buSzPts val="2200"/>
              <a:buFont typeface="Raleway"/>
              <a:buNone/>
              <a:defRPr sz="2200" b="1">
                <a:latin typeface="Raleway"/>
                <a:ea typeface="Raleway"/>
                <a:cs typeface="Raleway"/>
                <a:sym typeface="Raleway"/>
              </a:defRPr>
            </a:lvl9pPr>
          </a:lstStyle>
          <a:p>
            <a:endParaRPr/>
          </a:p>
        </p:txBody>
      </p:sp>
      <p:sp>
        <p:nvSpPr>
          <p:cNvPr id="151" name="Google Shape;151;p21"/>
          <p:cNvSpPr txBox="1">
            <a:spLocks noGrp="1"/>
          </p:cNvSpPr>
          <p:nvPr>
            <p:ph type="subTitle" idx="9"/>
          </p:nvPr>
        </p:nvSpPr>
        <p:spPr>
          <a:xfrm>
            <a:off x="6136275" y="1898400"/>
            <a:ext cx="213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Raleway"/>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200"/>
              <a:buFont typeface="Raleway"/>
              <a:buNone/>
              <a:defRPr sz="2200" b="1">
                <a:latin typeface="Raleway"/>
                <a:ea typeface="Raleway"/>
                <a:cs typeface="Raleway"/>
                <a:sym typeface="Raleway"/>
              </a:defRPr>
            </a:lvl2pPr>
            <a:lvl3pPr lvl="2" algn="ctr" rtl="0">
              <a:lnSpc>
                <a:spcPct val="100000"/>
              </a:lnSpc>
              <a:spcBef>
                <a:spcPts val="0"/>
              </a:spcBef>
              <a:spcAft>
                <a:spcPts val="0"/>
              </a:spcAft>
              <a:buSzPts val="2200"/>
              <a:buFont typeface="Raleway"/>
              <a:buNone/>
              <a:defRPr sz="2200" b="1">
                <a:latin typeface="Raleway"/>
                <a:ea typeface="Raleway"/>
                <a:cs typeface="Raleway"/>
                <a:sym typeface="Raleway"/>
              </a:defRPr>
            </a:lvl3pPr>
            <a:lvl4pPr lvl="3" algn="ctr" rtl="0">
              <a:lnSpc>
                <a:spcPct val="100000"/>
              </a:lnSpc>
              <a:spcBef>
                <a:spcPts val="0"/>
              </a:spcBef>
              <a:spcAft>
                <a:spcPts val="0"/>
              </a:spcAft>
              <a:buSzPts val="2200"/>
              <a:buFont typeface="Raleway"/>
              <a:buNone/>
              <a:defRPr sz="2200" b="1">
                <a:latin typeface="Raleway"/>
                <a:ea typeface="Raleway"/>
                <a:cs typeface="Raleway"/>
                <a:sym typeface="Raleway"/>
              </a:defRPr>
            </a:lvl4pPr>
            <a:lvl5pPr lvl="4" algn="ctr" rtl="0">
              <a:lnSpc>
                <a:spcPct val="100000"/>
              </a:lnSpc>
              <a:spcBef>
                <a:spcPts val="0"/>
              </a:spcBef>
              <a:spcAft>
                <a:spcPts val="0"/>
              </a:spcAft>
              <a:buSzPts val="2200"/>
              <a:buFont typeface="Raleway"/>
              <a:buNone/>
              <a:defRPr sz="2200" b="1">
                <a:latin typeface="Raleway"/>
                <a:ea typeface="Raleway"/>
                <a:cs typeface="Raleway"/>
                <a:sym typeface="Raleway"/>
              </a:defRPr>
            </a:lvl5pPr>
            <a:lvl6pPr lvl="5" algn="ctr" rtl="0">
              <a:lnSpc>
                <a:spcPct val="100000"/>
              </a:lnSpc>
              <a:spcBef>
                <a:spcPts val="0"/>
              </a:spcBef>
              <a:spcAft>
                <a:spcPts val="0"/>
              </a:spcAft>
              <a:buSzPts val="2200"/>
              <a:buFont typeface="Raleway"/>
              <a:buNone/>
              <a:defRPr sz="2200" b="1">
                <a:latin typeface="Raleway"/>
                <a:ea typeface="Raleway"/>
                <a:cs typeface="Raleway"/>
                <a:sym typeface="Raleway"/>
              </a:defRPr>
            </a:lvl6pPr>
            <a:lvl7pPr lvl="6" algn="ctr" rtl="0">
              <a:lnSpc>
                <a:spcPct val="100000"/>
              </a:lnSpc>
              <a:spcBef>
                <a:spcPts val="0"/>
              </a:spcBef>
              <a:spcAft>
                <a:spcPts val="0"/>
              </a:spcAft>
              <a:buSzPts val="2200"/>
              <a:buFont typeface="Raleway"/>
              <a:buNone/>
              <a:defRPr sz="2200" b="1">
                <a:latin typeface="Raleway"/>
                <a:ea typeface="Raleway"/>
                <a:cs typeface="Raleway"/>
                <a:sym typeface="Raleway"/>
              </a:defRPr>
            </a:lvl7pPr>
            <a:lvl8pPr lvl="7" algn="ctr" rtl="0">
              <a:lnSpc>
                <a:spcPct val="100000"/>
              </a:lnSpc>
              <a:spcBef>
                <a:spcPts val="0"/>
              </a:spcBef>
              <a:spcAft>
                <a:spcPts val="0"/>
              </a:spcAft>
              <a:buSzPts val="2200"/>
              <a:buFont typeface="Raleway"/>
              <a:buNone/>
              <a:defRPr sz="2200" b="1">
                <a:latin typeface="Raleway"/>
                <a:ea typeface="Raleway"/>
                <a:cs typeface="Raleway"/>
                <a:sym typeface="Raleway"/>
              </a:defRPr>
            </a:lvl8pPr>
            <a:lvl9pPr lvl="8" algn="ctr" rtl="0">
              <a:lnSpc>
                <a:spcPct val="100000"/>
              </a:lnSpc>
              <a:spcBef>
                <a:spcPts val="0"/>
              </a:spcBef>
              <a:spcAft>
                <a:spcPts val="0"/>
              </a:spcAft>
              <a:buSzPts val="2200"/>
              <a:buFont typeface="Raleway"/>
              <a:buNone/>
              <a:defRPr sz="2200" b="1">
                <a:latin typeface="Raleway"/>
                <a:ea typeface="Raleway"/>
                <a:cs typeface="Raleway"/>
                <a:sym typeface="Raleway"/>
              </a:defRPr>
            </a:lvl9pPr>
          </a:lstStyle>
          <a:p>
            <a:endParaRPr/>
          </a:p>
        </p:txBody>
      </p:sp>
      <p:sp>
        <p:nvSpPr>
          <p:cNvPr id="152" name="Google Shape;152;p21"/>
          <p:cNvSpPr txBox="1">
            <a:spLocks noGrp="1"/>
          </p:cNvSpPr>
          <p:nvPr>
            <p:ph type="subTitle" idx="13"/>
          </p:nvPr>
        </p:nvSpPr>
        <p:spPr>
          <a:xfrm>
            <a:off x="6136275" y="3712800"/>
            <a:ext cx="213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Raleway"/>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200"/>
              <a:buFont typeface="Raleway"/>
              <a:buNone/>
              <a:defRPr sz="2200" b="1">
                <a:latin typeface="Raleway"/>
                <a:ea typeface="Raleway"/>
                <a:cs typeface="Raleway"/>
                <a:sym typeface="Raleway"/>
              </a:defRPr>
            </a:lvl2pPr>
            <a:lvl3pPr lvl="2" algn="ctr" rtl="0">
              <a:lnSpc>
                <a:spcPct val="100000"/>
              </a:lnSpc>
              <a:spcBef>
                <a:spcPts val="0"/>
              </a:spcBef>
              <a:spcAft>
                <a:spcPts val="0"/>
              </a:spcAft>
              <a:buSzPts val="2200"/>
              <a:buFont typeface="Raleway"/>
              <a:buNone/>
              <a:defRPr sz="2200" b="1">
                <a:latin typeface="Raleway"/>
                <a:ea typeface="Raleway"/>
                <a:cs typeface="Raleway"/>
                <a:sym typeface="Raleway"/>
              </a:defRPr>
            </a:lvl3pPr>
            <a:lvl4pPr lvl="3" algn="ctr" rtl="0">
              <a:lnSpc>
                <a:spcPct val="100000"/>
              </a:lnSpc>
              <a:spcBef>
                <a:spcPts val="0"/>
              </a:spcBef>
              <a:spcAft>
                <a:spcPts val="0"/>
              </a:spcAft>
              <a:buSzPts val="2200"/>
              <a:buFont typeface="Raleway"/>
              <a:buNone/>
              <a:defRPr sz="2200" b="1">
                <a:latin typeface="Raleway"/>
                <a:ea typeface="Raleway"/>
                <a:cs typeface="Raleway"/>
                <a:sym typeface="Raleway"/>
              </a:defRPr>
            </a:lvl4pPr>
            <a:lvl5pPr lvl="4" algn="ctr" rtl="0">
              <a:lnSpc>
                <a:spcPct val="100000"/>
              </a:lnSpc>
              <a:spcBef>
                <a:spcPts val="0"/>
              </a:spcBef>
              <a:spcAft>
                <a:spcPts val="0"/>
              </a:spcAft>
              <a:buSzPts val="2200"/>
              <a:buFont typeface="Raleway"/>
              <a:buNone/>
              <a:defRPr sz="2200" b="1">
                <a:latin typeface="Raleway"/>
                <a:ea typeface="Raleway"/>
                <a:cs typeface="Raleway"/>
                <a:sym typeface="Raleway"/>
              </a:defRPr>
            </a:lvl5pPr>
            <a:lvl6pPr lvl="5" algn="ctr" rtl="0">
              <a:lnSpc>
                <a:spcPct val="100000"/>
              </a:lnSpc>
              <a:spcBef>
                <a:spcPts val="0"/>
              </a:spcBef>
              <a:spcAft>
                <a:spcPts val="0"/>
              </a:spcAft>
              <a:buSzPts val="2200"/>
              <a:buFont typeface="Raleway"/>
              <a:buNone/>
              <a:defRPr sz="2200" b="1">
                <a:latin typeface="Raleway"/>
                <a:ea typeface="Raleway"/>
                <a:cs typeface="Raleway"/>
                <a:sym typeface="Raleway"/>
              </a:defRPr>
            </a:lvl6pPr>
            <a:lvl7pPr lvl="6" algn="ctr" rtl="0">
              <a:lnSpc>
                <a:spcPct val="100000"/>
              </a:lnSpc>
              <a:spcBef>
                <a:spcPts val="0"/>
              </a:spcBef>
              <a:spcAft>
                <a:spcPts val="0"/>
              </a:spcAft>
              <a:buSzPts val="2200"/>
              <a:buFont typeface="Raleway"/>
              <a:buNone/>
              <a:defRPr sz="2200" b="1">
                <a:latin typeface="Raleway"/>
                <a:ea typeface="Raleway"/>
                <a:cs typeface="Raleway"/>
                <a:sym typeface="Raleway"/>
              </a:defRPr>
            </a:lvl7pPr>
            <a:lvl8pPr lvl="7" algn="ctr" rtl="0">
              <a:lnSpc>
                <a:spcPct val="100000"/>
              </a:lnSpc>
              <a:spcBef>
                <a:spcPts val="0"/>
              </a:spcBef>
              <a:spcAft>
                <a:spcPts val="0"/>
              </a:spcAft>
              <a:buSzPts val="2200"/>
              <a:buFont typeface="Raleway"/>
              <a:buNone/>
              <a:defRPr sz="2200" b="1">
                <a:latin typeface="Raleway"/>
                <a:ea typeface="Raleway"/>
                <a:cs typeface="Raleway"/>
                <a:sym typeface="Raleway"/>
              </a:defRPr>
            </a:lvl8pPr>
            <a:lvl9pPr lvl="8" algn="ctr" rtl="0">
              <a:lnSpc>
                <a:spcPct val="100000"/>
              </a:lnSpc>
              <a:spcBef>
                <a:spcPts val="0"/>
              </a:spcBef>
              <a:spcAft>
                <a:spcPts val="0"/>
              </a:spcAft>
              <a:buSzPts val="2200"/>
              <a:buFont typeface="Raleway"/>
              <a:buNone/>
              <a:defRPr sz="2200" b="1">
                <a:latin typeface="Raleway"/>
                <a:ea typeface="Raleway"/>
                <a:cs typeface="Raleway"/>
                <a:sym typeface="Raleway"/>
              </a:defRPr>
            </a:lvl9pPr>
          </a:lstStyle>
          <a:p>
            <a:endParaRPr/>
          </a:p>
        </p:txBody>
      </p:sp>
      <p:sp>
        <p:nvSpPr>
          <p:cNvPr id="153" name="Google Shape;153;p21"/>
          <p:cNvSpPr txBox="1">
            <a:spLocks noGrp="1"/>
          </p:cNvSpPr>
          <p:nvPr>
            <p:ph type="subTitle" idx="14"/>
          </p:nvPr>
        </p:nvSpPr>
        <p:spPr>
          <a:xfrm>
            <a:off x="875675" y="1898400"/>
            <a:ext cx="213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Raleway"/>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200"/>
              <a:buFont typeface="Raleway"/>
              <a:buNone/>
              <a:defRPr sz="2200" b="1">
                <a:latin typeface="Raleway"/>
                <a:ea typeface="Raleway"/>
                <a:cs typeface="Raleway"/>
                <a:sym typeface="Raleway"/>
              </a:defRPr>
            </a:lvl2pPr>
            <a:lvl3pPr lvl="2" algn="ctr" rtl="0">
              <a:lnSpc>
                <a:spcPct val="100000"/>
              </a:lnSpc>
              <a:spcBef>
                <a:spcPts val="0"/>
              </a:spcBef>
              <a:spcAft>
                <a:spcPts val="0"/>
              </a:spcAft>
              <a:buSzPts val="2200"/>
              <a:buFont typeface="Raleway"/>
              <a:buNone/>
              <a:defRPr sz="2200" b="1">
                <a:latin typeface="Raleway"/>
                <a:ea typeface="Raleway"/>
                <a:cs typeface="Raleway"/>
                <a:sym typeface="Raleway"/>
              </a:defRPr>
            </a:lvl3pPr>
            <a:lvl4pPr lvl="3" algn="ctr" rtl="0">
              <a:lnSpc>
                <a:spcPct val="100000"/>
              </a:lnSpc>
              <a:spcBef>
                <a:spcPts val="0"/>
              </a:spcBef>
              <a:spcAft>
                <a:spcPts val="0"/>
              </a:spcAft>
              <a:buSzPts val="2200"/>
              <a:buFont typeface="Raleway"/>
              <a:buNone/>
              <a:defRPr sz="2200" b="1">
                <a:latin typeface="Raleway"/>
                <a:ea typeface="Raleway"/>
                <a:cs typeface="Raleway"/>
                <a:sym typeface="Raleway"/>
              </a:defRPr>
            </a:lvl4pPr>
            <a:lvl5pPr lvl="4" algn="ctr" rtl="0">
              <a:lnSpc>
                <a:spcPct val="100000"/>
              </a:lnSpc>
              <a:spcBef>
                <a:spcPts val="0"/>
              </a:spcBef>
              <a:spcAft>
                <a:spcPts val="0"/>
              </a:spcAft>
              <a:buSzPts val="2200"/>
              <a:buFont typeface="Raleway"/>
              <a:buNone/>
              <a:defRPr sz="2200" b="1">
                <a:latin typeface="Raleway"/>
                <a:ea typeface="Raleway"/>
                <a:cs typeface="Raleway"/>
                <a:sym typeface="Raleway"/>
              </a:defRPr>
            </a:lvl5pPr>
            <a:lvl6pPr lvl="5" algn="ctr" rtl="0">
              <a:lnSpc>
                <a:spcPct val="100000"/>
              </a:lnSpc>
              <a:spcBef>
                <a:spcPts val="0"/>
              </a:spcBef>
              <a:spcAft>
                <a:spcPts val="0"/>
              </a:spcAft>
              <a:buSzPts val="2200"/>
              <a:buFont typeface="Raleway"/>
              <a:buNone/>
              <a:defRPr sz="2200" b="1">
                <a:latin typeface="Raleway"/>
                <a:ea typeface="Raleway"/>
                <a:cs typeface="Raleway"/>
                <a:sym typeface="Raleway"/>
              </a:defRPr>
            </a:lvl6pPr>
            <a:lvl7pPr lvl="6" algn="ctr" rtl="0">
              <a:lnSpc>
                <a:spcPct val="100000"/>
              </a:lnSpc>
              <a:spcBef>
                <a:spcPts val="0"/>
              </a:spcBef>
              <a:spcAft>
                <a:spcPts val="0"/>
              </a:spcAft>
              <a:buSzPts val="2200"/>
              <a:buFont typeface="Raleway"/>
              <a:buNone/>
              <a:defRPr sz="2200" b="1">
                <a:latin typeface="Raleway"/>
                <a:ea typeface="Raleway"/>
                <a:cs typeface="Raleway"/>
                <a:sym typeface="Raleway"/>
              </a:defRPr>
            </a:lvl7pPr>
            <a:lvl8pPr lvl="7" algn="ctr" rtl="0">
              <a:lnSpc>
                <a:spcPct val="100000"/>
              </a:lnSpc>
              <a:spcBef>
                <a:spcPts val="0"/>
              </a:spcBef>
              <a:spcAft>
                <a:spcPts val="0"/>
              </a:spcAft>
              <a:buSzPts val="2200"/>
              <a:buFont typeface="Raleway"/>
              <a:buNone/>
              <a:defRPr sz="2200" b="1">
                <a:latin typeface="Raleway"/>
                <a:ea typeface="Raleway"/>
                <a:cs typeface="Raleway"/>
                <a:sym typeface="Raleway"/>
              </a:defRPr>
            </a:lvl8pPr>
            <a:lvl9pPr lvl="8" algn="ctr" rtl="0">
              <a:lnSpc>
                <a:spcPct val="100000"/>
              </a:lnSpc>
              <a:spcBef>
                <a:spcPts val="0"/>
              </a:spcBef>
              <a:spcAft>
                <a:spcPts val="0"/>
              </a:spcAft>
              <a:buSzPts val="2200"/>
              <a:buFont typeface="Raleway"/>
              <a:buNone/>
              <a:defRPr sz="2200" b="1">
                <a:latin typeface="Raleway"/>
                <a:ea typeface="Raleway"/>
                <a:cs typeface="Raleway"/>
                <a:sym typeface="Raleway"/>
              </a:defRPr>
            </a:lvl9pPr>
          </a:lstStyle>
          <a:p>
            <a:endParaRPr/>
          </a:p>
        </p:txBody>
      </p:sp>
      <p:sp>
        <p:nvSpPr>
          <p:cNvPr id="154" name="Google Shape;154;p21"/>
          <p:cNvSpPr txBox="1">
            <a:spLocks noGrp="1"/>
          </p:cNvSpPr>
          <p:nvPr>
            <p:ph type="subTitle" idx="15"/>
          </p:nvPr>
        </p:nvSpPr>
        <p:spPr>
          <a:xfrm>
            <a:off x="875675" y="3712800"/>
            <a:ext cx="213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Raleway"/>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200"/>
              <a:buFont typeface="Raleway"/>
              <a:buNone/>
              <a:defRPr sz="2200" b="1">
                <a:latin typeface="Raleway"/>
                <a:ea typeface="Raleway"/>
                <a:cs typeface="Raleway"/>
                <a:sym typeface="Raleway"/>
              </a:defRPr>
            </a:lvl2pPr>
            <a:lvl3pPr lvl="2" algn="ctr" rtl="0">
              <a:lnSpc>
                <a:spcPct val="100000"/>
              </a:lnSpc>
              <a:spcBef>
                <a:spcPts val="0"/>
              </a:spcBef>
              <a:spcAft>
                <a:spcPts val="0"/>
              </a:spcAft>
              <a:buSzPts val="2200"/>
              <a:buFont typeface="Raleway"/>
              <a:buNone/>
              <a:defRPr sz="2200" b="1">
                <a:latin typeface="Raleway"/>
                <a:ea typeface="Raleway"/>
                <a:cs typeface="Raleway"/>
                <a:sym typeface="Raleway"/>
              </a:defRPr>
            </a:lvl3pPr>
            <a:lvl4pPr lvl="3" algn="ctr" rtl="0">
              <a:lnSpc>
                <a:spcPct val="100000"/>
              </a:lnSpc>
              <a:spcBef>
                <a:spcPts val="0"/>
              </a:spcBef>
              <a:spcAft>
                <a:spcPts val="0"/>
              </a:spcAft>
              <a:buSzPts val="2200"/>
              <a:buFont typeface="Raleway"/>
              <a:buNone/>
              <a:defRPr sz="2200" b="1">
                <a:latin typeface="Raleway"/>
                <a:ea typeface="Raleway"/>
                <a:cs typeface="Raleway"/>
                <a:sym typeface="Raleway"/>
              </a:defRPr>
            </a:lvl4pPr>
            <a:lvl5pPr lvl="4" algn="ctr" rtl="0">
              <a:lnSpc>
                <a:spcPct val="100000"/>
              </a:lnSpc>
              <a:spcBef>
                <a:spcPts val="0"/>
              </a:spcBef>
              <a:spcAft>
                <a:spcPts val="0"/>
              </a:spcAft>
              <a:buSzPts val="2200"/>
              <a:buFont typeface="Raleway"/>
              <a:buNone/>
              <a:defRPr sz="2200" b="1">
                <a:latin typeface="Raleway"/>
                <a:ea typeface="Raleway"/>
                <a:cs typeface="Raleway"/>
                <a:sym typeface="Raleway"/>
              </a:defRPr>
            </a:lvl5pPr>
            <a:lvl6pPr lvl="5" algn="ctr" rtl="0">
              <a:lnSpc>
                <a:spcPct val="100000"/>
              </a:lnSpc>
              <a:spcBef>
                <a:spcPts val="0"/>
              </a:spcBef>
              <a:spcAft>
                <a:spcPts val="0"/>
              </a:spcAft>
              <a:buSzPts val="2200"/>
              <a:buFont typeface="Raleway"/>
              <a:buNone/>
              <a:defRPr sz="2200" b="1">
                <a:latin typeface="Raleway"/>
                <a:ea typeface="Raleway"/>
                <a:cs typeface="Raleway"/>
                <a:sym typeface="Raleway"/>
              </a:defRPr>
            </a:lvl6pPr>
            <a:lvl7pPr lvl="6" algn="ctr" rtl="0">
              <a:lnSpc>
                <a:spcPct val="100000"/>
              </a:lnSpc>
              <a:spcBef>
                <a:spcPts val="0"/>
              </a:spcBef>
              <a:spcAft>
                <a:spcPts val="0"/>
              </a:spcAft>
              <a:buSzPts val="2200"/>
              <a:buFont typeface="Raleway"/>
              <a:buNone/>
              <a:defRPr sz="2200" b="1">
                <a:latin typeface="Raleway"/>
                <a:ea typeface="Raleway"/>
                <a:cs typeface="Raleway"/>
                <a:sym typeface="Raleway"/>
              </a:defRPr>
            </a:lvl7pPr>
            <a:lvl8pPr lvl="7" algn="ctr" rtl="0">
              <a:lnSpc>
                <a:spcPct val="100000"/>
              </a:lnSpc>
              <a:spcBef>
                <a:spcPts val="0"/>
              </a:spcBef>
              <a:spcAft>
                <a:spcPts val="0"/>
              </a:spcAft>
              <a:buSzPts val="2200"/>
              <a:buFont typeface="Raleway"/>
              <a:buNone/>
              <a:defRPr sz="2200" b="1">
                <a:latin typeface="Raleway"/>
                <a:ea typeface="Raleway"/>
                <a:cs typeface="Raleway"/>
                <a:sym typeface="Raleway"/>
              </a:defRPr>
            </a:lvl8pPr>
            <a:lvl9pPr lvl="8" algn="ctr" rtl="0">
              <a:lnSpc>
                <a:spcPct val="100000"/>
              </a:lnSpc>
              <a:spcBef>
                <a:spcPts val="0"/>
              </a:spcBef>
              <a:spcAft>
                <a:spcPts val="0"/>
              </a:spcAft>
              <a:buSzPts val="2200"/>
              <a:buFont typeface="Raleway"/>
              <a:buNone/>
              <a:defRPr sz="2200" b="1">
                <a:latin typeface="Raleway"/>
                <a:ea typeface="Raleway"/>
                <a:cs typeface="Raleway"/>
                <a:sym typeface="Raleway"/>
              </a:defRPr>
            </a:lvl9pPr>
          </a:lstStyle>
          <a:p>
            <a:endParaRPr/>
          </a:p>
        </p:txBody>
      </p:sp>
      <p:sp>
        <p:nvSpPr>
          <p:cNvPr id="155" name="Google Shape;155;p21"/>
          <p:cNvSpPr/>
          <p:nvPr/>
        </p:nvSpPr>
        <p:spPr>
          <a:xfrm>
            <a:off x="8430908" y="-530690"/>
            <a:ext cx="3742275" cy="5674200"/>
          </a:xfrm>
          <a:custGeom>
            <a:avLst/>
            <a:gdLst/>
            <a:ahLst/>
            <a:cxnLst/>
            <a:rect l="l" t="t" r="r" b="b"/>
            <a:pathLst>
              <a:path w="149691" h="226968" extrusionOk="0">
                <a:moveTo>
                  <a:pt x="1147" y="16823"/>
                </a:moveTo>
                <a:cubicBezTo>
                  <a:pt x="-4234" y="32448"/>
                  <a:pt x="10880" y="63740"/>
                  <a:pt x="14324" y="96483"/>
                </a:cubicBezTo>
                <a:cubicBezTo>
                  <a:pt x="17768" y="129226"/>
                  <a:pt x="2386" y="192228"/>
                  <a:pt x="21811" y="213279"/>
                </a:cubicBezTo>
                <a:cubicBezTo>
                  <a:pt x="41236" y="234330"/>
                  <a:pt x="110011" y="225556"/>
                  <a:pt x="130873" y="222790"/>
                </a:cubicBezTo>
                <a:cubicBezTo>
                  <a:pt x="151735" y="220024"/>
                  <a:pt x="152038" y="206013"/>
                  <a:pt x="146982" y="196685"/>
                </a:cubicBezTo>
                <a:cubicBezTo>
                  <a:pt x="141927" y="187358"/>
                  <a:pt x="112387" y="178095"/>
                  <a:pt x="100540" y="166825"/>
                </a:cubicBezTo>
                <a:cubicBezTo>
                  <a:pt x="88693" y="155555"/>
                  <a:pt x="81460" y="147675"/>
                  <a:pt x="75899" y="129064"/>
                </a:cubicBezTo>
                <a:cubicBezTo>
                  <a:pt x="70338" y="110454"/>
                  <a:pt x="72056" y="76217"/>
                  <a:pt x="67174" y="55162"/>
                </a:cubicBezTo>
                <a:cubicBezTo>
                  <a:pt x="62293" y="34107"/>
                  <a:pt x="57615" y="9125"/>
                  <a:pt x="46610" y="2735"/>
                </a:cubicBezTo>
                <a:cubicBezTo>
                  <a:pt x="35606" y="-3655"/>
                  <a:pt x="6528" y="1198"/>
                  <a:pt x="1147" y="16823"/>
                </a:cubicBezTo>
                <a:close/>
              </a:path>
            </a:pathLst>
          </a:custGeom>
          <a:gradFill>
            <a:gsLst>
              <a:gs pos="0">
                <a:schemeClr val="dk2"/>
              </a:gs>
              <a:gs pos="100000">
                <a:schemeClr val="accent3"/>
              </a:gs>
            </a:gsLst>
            <a:lin ang="16198662" scaled="0"/>
          </a:gradFill>
          <a:ln>
            <a:noFill/>
          </a:ln>
          <a:effectLst>
            <a:outerShdw blurRad="200025" dist="114300" dir="3600000" algn="bl" rotWithShape="0">
              <a:schemeClr val="dk1">
                <a:alpha val="20000"/>
              </a:schemeClr>
            </a:outerShdw>
          </a:effectLst>
        </p:spPr>
      </p:sp>
      <p:sp>
        <p:nvSpPr>
          <p:cNvPr id="156" name="Google Shape;156;p21"/>
          <p:cNvSpPr/>
          <p:nvPr/>
        </p:nvSpPr>
        <p:spPr>
          <a:xfrm rot="5569237">
            <a:off x="1190685" y="2850804"/>
            <a:ext cx="3070021" cy="6912911"/>
          </a:xfrm>
          <a:custGeom>
            <a:avLst/>
            <a:gdLst/>
            <a:ahLst/>
            <a:cxnLst/>
            <a:rect l="l" t="t" r="r" b="b"/>
            <a:pathLst>
              <a:path w="122824" h="173918" extrusionOk="0">
                <a:moveTo>
                  <a:pt x="491" y="6289"/>
                </a:moveTo>
                <a:cubicBezTo>
                  <a:pt x="-2540" y="15681"/>
                  <a:pt x="11155" y="36484"/>
                  <a:pt x="11954" y="62039"/>
                </a:cubicBezTo>
                <a:cubicBezTo>
                  <a:pt x="12753" y="87594"/>
                  <a:pt x="-9976" y="141161"/>
                  <a:pt x="5283" y="159621"/>
                </a:cubicBezTo>
                <a:cubicBezTo>
                  <a:pt x="20543" y="178081"/>
                  <a:pt x="84245" y="173746"/>
                  <a:pt x="103511" y="172798"/>
                </a:cubicBezTo>
                <a:cubicBezTo>
                  <a:pt x="122777" y="171850"/>
                  <a:pt x="125472" y="161069"/>
                  <a:pt x="120880" y="153931"/>
                </a:cubicBezTo>
                <a:cubicBezTo>
                  <a:pt x="116288" y="146794"/>
                  <a:pt x="87239" y="138808"/>
                  <a:pt x="75959" y="129973"/>
                </a:cubicBezTo>
                <a:cubicBezTo>
                  <a:pt x="64679" y="121139"/>
                  <a:pt x="57841" y="114999"/>
                  <a:pt x="53199" y="100924"/>
                </a:cubicBezTo>
                <a:cubicBezTo>
                  <a:pt x="48557" y="86849"/>
                  <a:pt x="51951" y="61393"/>
                  <a:pt x="48108" y="45521"/>
                </a:cubicBezTo>
                <a:cubicBezTo>
                  <a:pt x="44265" y="29649"/>
                  <a:pt x="38075" y="12229"/>
                  <a:pt x="30139" y="5690"/>
                </a:cubicBezTo>
                <a:cubicBezTo>
                  <a:pt x="22203" y="-849"/>
                  <a:pt x="3522" y="-3102"/>
                  <a:pt x="491" y="6289"/>
                </a:cubicBezTo>
                <a:close/>
              </a:path>
            </a:pathLst>
          </a:custGeom>
          <a:gradFill>
            <a:gsLst>
              <a:gs pos="0">
                <a:schemeClr val="dk2"/>
              </a:gs>
              <a:gs pos="100000">
                <a:schemeClr val="accent3"/>
              </a:gs>
            </a:gsLst>
            <a:lin ang="5400700" scaled="0"/>
          </a:gradFill>
          <a:ln>
            <a:noFill/>
          </a:ln>
          <a:effectLst>
            <a:outerShdw blurRad="200025" dist="114300" dir="3600000" algn="bl" rotWithShape="0">
              <a:schemeClr val="dk1">
                <a:alpha val="20000"/>
              </a:schemeClr>
            </a:outerShdw>
          </a:effectLst>
        </p:spPr>
      </p:sp>
      <p:sp>
        <p:nvSpPr>
          <p:cNvPr id="157" name="Google Shape;157;p21"/>
          <p:cNvSpPr/>
          <p:nvPr/>
        </p:nvSpPr>
        <p:spPr>
          <a:xfrm rot="4869899">
            <a:off x="-651393" y="-2250161"/>
            <a:ext cx="3576011" cy="5817735"/>
          </a:xfrm>
          <a:custGeom>
            <a:avLst/>
            <a:gdLst/>
            <a:ahLst/>
            <a:cxnLst/>
            <a:rect l="l" t="t" r="r" b="b"/>
            <a:pathLst>
              <a:path w="143031" h="173664" extrusionOk="0">
                <a:moveTo>
                  <a:pt x="20699" y="5340"/>
                </a:moveTo>
                <a:cubicBezTo>
                  <a:pt x="12314" y="12228"/>
                  <a:pt x="-764" y="20514"/>
                  <a:pt x="35" y="46069"/>
                </a:cubicBezTo>
                <a:cubicBezTo>
                  <a:pt x="834" y="71624"/>
                  <a:pt x="4877" y="137709"/>
                  <a:pt x="25491" y="158672"/>
                </a:cubicBezTo>
                <a:cubicBezTo>
                  <a:pt x="46105" y="179635"/>
                  <a:pt x="104453" y="172797"/>
                  <a:pt x="123719" y="171849"/>
                </a:cubicBezTo>
                <a:cubicBezTo>
                  <a:pt x="142985" y="170901"/>
                  <a:pt x="145680" y="160120"/>
                  <a:pt x="141088" y="152982"/>
                </a:cubicBezTo>
                <a:cubicBezTo>
                  <a:pt x="136496" y="145845"/>
                  <a:pt x="107447" y="137859"/>
                  <a:pt x="96167" y="129024"/>
                </a:cubicBezTo>
                <a:cubicBezTo>
                  <a:pt x="84887" y="120190"/>
                  <a:pt x="78049" y="114050"/>
                  <a:pt x="73407" y="99975"/>
                </a:cubicBezTo>
                <a:cubicBezTo>
                  <a:pt x="68765" y="85900"/>
                  <a:pt x="72159" y="60444"/>
                  <a:pt x="68316" y="44572"/>
                </a:cubicBezTo>
                <a:cubicBezTo>
                  <a:pt x="64473" y="28700"/>
                  <a:pt x="58283" y="11280"/>
                  <a:pt x="50347" y="4741"/>
                </a:cubicBezTo>
                <a:cubicBezTo>
                  <a:pt x="42411" y="-1798"/>
                  <a:pt x="29084" y="-1548"/>
                  <a:pt x="20699" y="5340"/>
                </a:cubicBezTo>
                <a:close/>
              </a:path>
            </a:pathLst>
          </a:custGeom>
          <a:gradFill>
            <a:gsLst>
              <a:gs pos="0">
                <a:schemeClr val="dk2"/>
              </a:gs>
              <a:gs pos="100000">
                <a:schemeClr val="accent3"/>
              </a:gs>
            </a:gsLst>
            <a:lin ang="16198662" scaled="0"/>
          </a:gradFill>
          <a:ln>
            <a:noFill/>
          </a:ln>
          <a:effectLst>
            <a:outerShdw blurRad="200025" dist="114300" dir="3600000" algn="bl" rotWithShape="0">
              <a:schemeClr val="dk1">
                <a:alpha val="20000"/>
              </a:scheme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66000">
              <a:schemeClr val="lt1"/>
            </a:gs>
            <a:gs pos="100000">
              <a:schemeClr val="lt1"/>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8" r:id="rId6"/>
    <p:sldLayoutId id="2147483659" r:id="rId7"/>
    <p:sldLayoutId id="2147483662" r:id="rId8"/>
    <p:sldLayoutId id="2147483667" r:id="rId9"/>
    <p:sldLayoutId id="2147483672" r:id="rId10"/>
    <p:sldLayoutId id="2147483673" r:id="rId11"/>
    <p:sldLayoutId id="2147483674" r:id="rId12"/>
    <p:sldLayoutId id="214748367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3.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a:spLocks noGrp="1"/>
          </p:cNvSpPr>
          <p:nvPr>
            <p:ph type="ctrTitle"/>
          </p:nvPr>
        </p:nvSpPr>
        <p:spPr>
          <a:xfrm>
            <a:off x="713100" y="-768350"/>
            <a:ext cx="7404100" cy="30140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rPr>
              <a:t>WEATHER PREDICTION USING </a:t>
            </a:r>
            <a:r>
              <a:rPr lang="en" dirty="0">
                <a:solidFill>
                  <a:schemeClr val="accent6"/>
                </a:solidFill>
              </a:rPr>
              <a:t>CLOUD IMAGES</a:t>
            </a:r>
            <a:endParaRPr b="1" dirty="0">
              <a:solidFill>
                <a:schemeClr val="accent6"/>
              </a:solidFill>
              <a:latin typeface="Raleway"/>
              <a:ea typeface="Raleway"/>
              <a:cs typeface="Raleway"/>
              <a:sym typeface="Raleway"/>
            </a:endParaRPr>
          </a:p>
        </p:txBody>
      </p:sp>
      <p:sp>
        <p:nvSpPr>
          <p:cNvPr id="216" name="Google Shape;216;p33"/>
          <p:cNvSpPr txBox="1">
            <a:spLocks noGrp="1"/>
          </p:cNvSpPr>
          <p:nvPr>
            <p:ph type="subTitle" idx="1"/>
          </p:nvPr>
        </p:nvSpPr>
        <p:spPr>
          <a:xfrm>
            <a:off x="713100" y="3181350"/>
            <a:ext cx="7859400" cy="8682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AHAMMEDUNNY NAVAS                               PROJECT GUIDE:BELMA JOSEPH</a:t>
            </a:r>
          </a:p>
          <a:p>
            <a:pPr marL="0" lvl="0" indent="0" algn="l" rtl="0">
              <a:spcBef>
                <a:spcPts val="0"/>
              </a:spcBef>
              <a:spcAft>
                <a:spcPts val="0"/>
              </a:spcAft>
              <a:buNone/>
            </a:pPr>
            <a:r>
              <a:rPr lang="en-US" dirty="0"/>
              <a:t>CLASS: S7LA</a:t>
            </a:r>
          </a:p>
          <a:p>
            <a:pPr marL="0" lvl="0" indent="0" algn="l" rtl="0">
              <a:spcBef>
                <a:spcPts val="0"/>
              </a:spcBef>
              <a:spcAft>
                <a:spcPts val="0"/>
              </a:spcAft>
              <a:buNone/>
            </a:pPr>
            <a:r>
              <a:rPr lang="en-US" dirty="0"/>
              <a:t>ROLL NO:04                                                           </a:t>
            </a:r>
            <a:endParaRPr dirty="0"/>
          </a:p>
        </p:txBody>
      </p:sp>
      <p:pic>
        <p:nvPicPr>
          <p:cNvPr id="3" name="Picture 2" descr="A picture containing diagram&#10;&#10;Description automatically generated">
            <a:extLst>
              <a:ext uri="{FF2B5EF4-FFF2-40B4-BE49-F238E27FC236}">
                <a16:creationId xmlns:a16="http://schemas.microsoft.com/office/drawing/2014/main" id="{E98BFD84-06E2-97C7-0D36-5CFA77C65065}"/>
              </a:ext>
            </a:extLst>
          </p:cNvPr>
          <p:cNvPicPr>
            <a:picLocks noChangeAspect="1"/>
          </p:cNvPicPr>
          <p:nvPr/>
        </p:nvPicPr>
        <p:blipFill>
          <a:blip r:embed="rId3"/>
          <a:stretch>
            <a:fillRect/>
          </a:stretch>
        </p:blipFill>
        <p:spPr>
          <a:xfrm>
            <a:off x="8194040" y="0"/>
            <a:ext cx="949960" cy="660532"/>
          </a:xfrm>
          <a:prstGeom prst="rect">
            <a:avLst/>
          </a:prstGeom>
        </p:spPr>
      </p:pic>
      <p:pic>
        <p:nvPicPr>
          <p:cNvPr id="5" name="Picture 4" descr="A picture containing logo&#10;&#10;Description automatically generated">
            <a:extLst>
              <a:ext uri="{FF2B5EF4-FFF2-40B4-BE49-F238E27FC236}">
                <a16:creationId xmlns:a16="http://schemas.microsoft.com/office/drawing/2014/main" id="{148E4CD8-5E13-D42C-7274-953F86A31D25}"/>
              </a:ext>
            </a:extLst>
          </p:cNvPr>
          <p:cNvPicPr>
            <a:picLocks noChangeAspect="1"/>
          </p:cNvPicPr>
          <p:nvPr/>
        </p:nvPicPr>
        <p:blipFill>
          <a:blip r:embed="rId4"/>
          <a:stretch>
            <a:fillRect/>
          </a:stretch>
        </p:blipFill>
        <p:spPr>
          <a:xfrm>
            <a:off x="0" y="0"/>
            <a:ext cx="713100" cy="8682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43"/>
          <p:cNvSpPr txBox="1">
            <a:spLocks noGrp="1"/>
          </p:cNvSpPr>
          <p:nvPr>
            <p:ph type="title"/>
          </p:nvPr>
        </p:nvSpPr>
        <p:spPr>
          <a:xfrm>
            <a:off x="2065575" y="539400"/>
            <a:ext cx="5121038" cy="220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PROPOSED  </a:t>
            </a:r>
            <a:r>
              <a:rPr lang="en" dirty="0">
                <a:solidFill>
                  <a:schemeClr val="accent6"/>
                </a:solidFill>
              </a:rPr>
              <a:t>SYSTEM</a:t>
            </a:r>
            <a:endParaRPr dirty="0">
              <a:solidFill>
                <a:schemeClr val="accent6"/>
              </a:solidFill>
            </a:endParaRPr>
          </a:p>
        </p:txBody>
      </p:sp>
      <p:sp>
        <p:nvSpPr>
          <p:cNvPr id="3" name="Google Shape;343;p36">
            <a:extLst>
              <a:ext uri="{FF2B5EF4-FFF2-40B4-BE49-F238E27FC236}">
                <a16:creationId xmlns:a16="http://schemas.microsoft.com/office/drawing/2014/main" id="{DA448D43-61F9-198C-6C54-5EB42B7550AE}"/>
              </a:ext>
            </a:extLst>
          </p:cNvPr>
          <p:cNvSpPr txBox="1">
            <a:spLocks/>
          </p:cNvSpPr>
          <p:nvPr/>
        </p:nvSpPr>
        <p:spPr>
          <a:xfrm>
            <a:off x="745808" y="2839740"/>
            <a:ext cx="7467600" cy="25628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r>
              <a:rPr lang="en-US" b="1" dirty="0">
                <a:latin typeface="Roboto" panose="02000000000000000000" pitchFamily="2" charset="0"/>
                <a:ea typeface="Roboto" panose="02000000000000000000" pitchFamily="2" charset="0"/>
              </a:rPr>
              <a:t>Weather forecasting can also be done by using satellite images but acquiring the satellite images is more difficult and would even cost high. Even predicting using satellite images needs more technology. So, we are using digital image processing techniques which process the images of the sky like normalization, cloud masking algorithm, and k-mean algorithm.</a:t>
            </a:r>
          </a:p>
        </p:txBody>
      </p:sp>
      <p:sp>
        <p:nvSpPr>
          <p:cNvPr id="4" name="Google Shape;216;p33">
            <a:extLst>
              <a:ext uri="{FF2B5EF4-FFF2-40B4-BE49-F238E27FC236}">
                <a16:creationId xmlns:a16="http://schemas.microsoft.com/office/drawing/2014/main" id="{4ADBC36C-2DBD-21B0-DEA4-2251D47BB789}"/>
              </a:ext>
            </a:extLst>
          </p:cNvPr>
          <p:cNvSpPr txBox="1">
            <a:spLocks/>
          </p:cNvSpPr>
          <p:nvPr/>
        </p:nvSpPr>
        <p:spPr>
          <a:xfrm>
            <a:off x="4076338" y="4582565"/>
            <a:ext cx="403270" cy="868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rgbClr val="434343"/>
                </a:solidFill>
                <a:latin typeface="Roboto"/>
                <a:ea typeface="Roboto"/>
                <a:cs typeface="Roboto"/>
                <a:sym typeface="Roboto"/>
              </a:defRPr>
            </a:lvl9pPr>
          </a:lstStyle>
          <a:p>
            <a:pPr marL="0" indent="0">
              <a:buFont typeface="Roboto"/>
              <a:buNone/>
            </a:pPr>
            <a:r>
              <a:rPr lang="en-US" dirty="0"/>
              <a:t>10</a:t>
            </a:r>
          </a:p>
        </p:txBody>
      </p:sp>
    </p:spTree>
    <p:extLst>
      <p:ext uri="{BB962C8B-B14F-4D97-AF65-F5344CB8AC3E}">
        <p14:creationId xmlns:p14="http://schemas.microsoft.com/office/powerpoint/2010/main" val="4054172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5" name="Google Shape;505;p38"/>
          <p:cNvSpPr/>
          <p:nvPr/>
        </p:nvSpPr>
        <p:spPr>
          <a:xfrm>
            <a:off x="5277962" y="2184035"/>
            <a:ext cx="572700" cy="572700"/>
          </a:xfrm>
          <a:prstGeom prst="ellipse">
            <a:avLst/>
          </a:prstGeom>
          <a:gradFill>
            <a:gsLst>
              <a:gs pos="0">
                <a:schemeClr val="dk2"/>
              </a:gs>
              <a:gs pos="66000">
                <a:schemeClr val="lt1"/>
              </a:gs>
              <a:gs pos="100000">
                <a:schemeClr val="lt1"/>
              </a:gs>
            </a:gsLst>
            <a:lin ang="5400700" scaled="0"/>
          </a:gra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8"/>
          <p:cNvSpPr/>
          <p:nvPr/>
        </p:nvSpPr>
        <p:spPr>
          <a:xfrm>
            <a:off x="7338820" y="2193177"/>
            <a:ext cx="572700" cy="572700"/>
          </a:xfrm>
          <a:prstGeom prst="ellipse">
            <a:avLst/>
          </a:prstGeom>
          <a:gradFill>
            <a:gsLst>
              <a:gs pos="0">
                <a:schemeClr val="dk2"/>
              </a:gs>
              <a:gs pos="66000">
                <a:schemeClr val="lt1"/>
              </a:gs>
              <a:gs pos="100000">
                <a:schemeClr val="lt1"/>
              </a:gs>
            </a:gsLst>
            <a:lin ang="5400700" scaled="0"/>
          </a:gra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8"/>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METHODOLOGY</a:t>
            </a:r>
            <a:endParaRPr dirty="0"/>
          </a:p>
        </p:txBody>
      </p:sp>
      <p:sp>
        <p:nvSpPr>
          <p:cNvPr id="516" name="Google Shape;516;p38"/>
          <p:cNvSpPr/>
          <p:nvPr/>
        </p:nvSpPr>
        <p:spPr>
          <a:xfrm>
            <a:off x="3158150" y="2184035"/>
            <a:ext cx="572700" cy="572700"/>
          </a:xfrm>
          <a:prstGeom prst="ellipse">
            <a:avLst/>
          </a:prstGeom>
          <a:gradFill>
            <a:gsLst>
              <a:gs pos="0">
                <a:schemeClr val="dk2"/>
              </a:gs>
              <a:gs pos="66000">
                <a:schemeClr val="lt1"/>
              </a:gs>
              <a:gs pos="100000">
                <a:schemeClr val="lt1"/>
              </a:gs>
            </a:gsLst>
            <a:lin ang="5400700" scaled="0"/>
          </a:gra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8"/>
          <p:cNvSpPr txBox="1">
            <a:spLocks noGrp="1"/>
          </p:cNvSpPr>
          <p:nvPr>
            <p:ph type="subTitle" idx="7"/>
          </p:nvPr>
        </p:nvSpPr>
        <p:spPr>
          <a:xfrm>
            <a:off x="4498262" y="3455517"/>
            <a:ext cx="2132100" cy="40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Cloud Masking Algorithm</a:t>
            </a:r>
            <a:endParaRPr dirty="0"/>
          </a:p>
        </p:txBody>
      </p:sp>
      <p:sp>
        <p:nvSpPr>
          <p:cNvPr id="519" name="Google Shape;519;p38"/>
          <p:cNvSpPr txBox="1">
            <a:spLocks noGrp="1"/>
          </p:cNvSpPr>
          <p:nvPr>
            <p:ph type="subTitle" idx="9"/>
          </p:nvPr>
        </p:nvSpPr>
        <p:spPr>
          <a:xfrm>
            <a:off x="6625762" y="3464659"/>
            <a:ext cx="2132100" cy="40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K-means Clustering Algorithm</a:t>
            </a:r>
            <a:endParaRPr dirty="0"/>
          </a:p>
        </p:txBody>
      </p:sp>
      <p:sp>
        <p:nvSpPr>
          <p:cNvPr id="521" name="Google Shape;521;p38"/>
          <p:cNvSpPr txBox="1">
            <a:spLocks noGrp="1"/>
          </p:cNvSpPr>
          <p:nvPr>
            <p:ph type="subTitle" idx="14"/>
          </p:nvPr>
        </p:nvSpPr>
        <p:spPr>
          <a:xfrm>
            <a:off x="2370762" y="3107906"/>
            <a:ext cx="2132100" cy="40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a:t>
            </a:r>
            <a:r>
              <a:rPr lang="en-IN" dirty="0"/>
              <a:t>o</a:t>
            </a:r>
            <a:r>
              <a:rPr lang="en" dirty="0"/>
              <a:t>rmalization of image</a:t>
            </a:r>
            <a:endParaRPr dirty="0"/>
          </a:p>
        </p:txBody>
      </p:sp>
      <p:grpSp>
        <p:nvGrpSpPr>
          <p:cNvPr id="523" name="Google Shape;523;p38"/>
          <p:cNvGrpSpPr/>
          <p:nvPr/>
        </p:nvGrpSpPr>
        <p:grpSpPr>
          <a:xfrm>
            <a:off x="3291535" y="2318448"/>
            <a:ext cx="305117" cy="303874"/>
            <a:chOff x="1177950" y="1427675"/>
            <a:chExt cx="479669" cy="477640"/>
          </a:xfrm>
        </p:grpSpPr>
        <p:sp>
          <p:nvSpPr>
            <p:cNvPr id="524" name="Google Shape;524;p38"/>
            <p:cNvSpPr/>
            <p:nvPr/>
          </p:nvSpPr>
          <p:spPr>
            <a:xfrm>
              <a:off x="1177950" y="1427675"/>
              <a:ext cx="479669" cy="477640"/>
            </a:xfrm>
            <a:custGeom>
              <a:avLst/>
              <a:gdLst/>
              <a:ahLst/>
              <a:cxnLst/>
              <a:rect l="l" t="t" r="r" b="b"/>
              <a:pathLst>
                <a:path w="9930" h="9888" extrusionOk="0">
                  <a:moveTo>
                    <a:pt x="5255" y="1233"/>
                  </a:moveTo>
                  <a:cubicBezTo>
                    <a:pt x="7164" y="1376"/>
                    <a:pt x="8680" y="2981"/>
                    <a:pt x="8680" y="4935"/>
                  </a:cubicBezTo>
                  <a:cubicBezTo>
                    <a:pt x="8680" y="6889"/>
                    <a:pt x="7164" y="8495"/>
                    <a:pt x="5255" y="8637"/>
                  </a:cubicBezTo>
                  <a:lnTo>
                    <a:pt x="5255" y="8289"/>
                  </a:lnTo>
                  <a:cubicBezTo>
                    <a:pt x="5255" y="8147"/>
                    <a:pt x="5139" y="8013"/>
                    <a:pt x="4996" y="7995"/>
                  </a:cubicBezTo>
                  <a:cubicBezTo>
                    <a:pt x="4985" y="7994"/>
                    <a:pt x="4974" y="7993"/>
                    <a:pt x="4964" y="7993"/>
                  </a:cubicBezTo>
                  <a:cubicBezTo>
                    <a:pt x="4801" y="7993"/>
                    <a:pt x="4675" y="8121"/>
                    <a:pt x="4675" y="8281"/>
                  </a:cubicBezTo>
                  <a:lnTo>
                    <a:pt x="4675" y="8637"/>
                  </a:lnTo>
                  <a:cubicBezTo>
                    <a:pt x="2757" y="8495"/>
                    <a:pt x="1249" y="6889"/>
                    <a:pt x="1249" y="4935"/>
                  </a:cubicBezTo>
                  <a:cubicBezTo>
                    <a:pt x="1249" y="2981"/>
                    <a:pt x="2757" y="1376"/>
                    <a:pt x="4675" y="1233"/>
                  </a:cubicBezTo>
                  <a:lnTo>
                    <a:pt x="4675" y="1688"/>
                  </a:lnTo>
                  <a:cubicBezTo>
                    <a:pt x="4675" y="1840"/>
                    <a:pt x="4782" y="1973"/>
                    <a:pt x="4924" y="1982"/>
                  </a:cubicBezTo>
                  <a:cubicBezTo>
                    <a:pt x="4939" y="1985"/>
                    <a:pt x="4953" y="1986"/>
                    <a:pt x="4968" y="1986"/>
                  </a:cubicBezTo>
                  <a:cubicBezTo>
                    <a:pt x="5127" y="1986"/>
                    <a:pt x="5255" y="1853"/>
                    <a:pt x="5255" y="1697"/>
                  </a:cubicBezTo>
                  <a:lnTo>
                    <a:pt x="5255" y="1233"/>
                  </a:lnTo>
                  <a:close/>
                  <a:moveTo>
                    <a:pt x="4964" y="0"/>
                  </a:moveTo>
                  <a:cubicBezTo>
                    <a:pt x="4801" y="0"/>
                    <a:pt x="4675" y="128"/>
                    <a:pt x="4675" y="287"/>
                  </a:cubicBezTo>
                  <a:lnTo>
                    <a:pt x="4675" y="662"/>
                  </a:lnTo>
                  <a:cubicBezTo>
                    <a:pt x="3631" y="724"/>
                    <a:pt x="2667" y="1162"/>
                    <a:pt x="1927" y="1911"/>
                  </a:cubicBezTo>
                  <a:cubicBezTo>
                    <a:pt x="1187" y="2651"/>
                    <a:pt x="749" y="3615"/>
                    <a:pt x="678" y="4659"/>
                  </a:cubicBezTo>
                  <a:lnTo>
                    <a:pt x="312" y="4659"/>
                  </a:lnTo>
                  <a:cubicBezTo>
                    <a:pt x="161" y="4659"/>
                    <a:pt x="36" y="4766"/>
                    <a:pt x="18" y="4908"/>
                  </a:cubicBezTo>
                  <a:cubicBezTo>
                    <a:pt x="0" y="5087"/>
                    <a:pt x="134" y="5230"/>
                    <a:pt x="303" y="5230"/>
                  </a:cubicBezTo>
                  <a:lnTo>
                    <a:pt x="678" y="5230"/>
                  </a:lnTo>
                  <a:cubicBezTo>
                    <a:pt x="749" y="6273"/>
                    <a:pt x="1187" y="7237"/>
                    <a:pt x="1927" y="7977"/>
                  </a:cubicBezTo>
                  <a:cubicBezTo>
                    <a:pt x="2667" y="8727"/>
                    <a:pt x="3631" y="9164"/>
                    <a:pt x="4675" y="9226"/>
                  </a:cubicBezTo>
                  <a:lnTo>
                    <a:pt x="4675" y="9592"/>
                  </a:lnTo>
                  <a:cubicBezTo>
                    <a:pt x="4675" y="9744"/>
                    <a:pt x="4782" y="9869"/>
                    <a:pt x="4924" y="9886"/>
                  </a:cubicBezTo>
                  <a:cubicBezTo>
                    <a:pt x="4935" y="9887"/>
                    <a:pt x="4946" y="9888"/>
                    <a:pt x="4956" y="9888"/>
                  </a:cubicBezTo>
                  <a:cubicBezTo>
                    <a:pt x="5121" y="9888"/>
                    <a:pt x="5255" y="9760"/>
                    <a:pt x="5255" y="9601"/>
                  </a:cubicBezTo>
                  <a:lnTo>
                    <a:pt x="5255" y="9226"/>
                  </a:lnTo>
                  <a:cubicBezTo>
                    <a:pt x="6289" y="9164"/>
                    <a:pt x="7253" y="8727"/>
                    <a:pt x="8002" y="7977"/>
                  </a:cubicBezTo>
                  <a:cubicBezTo>
                    <a:pt x="8743" y="7237"/>
                    <a:pt x="9180" y="6273"/>
                    <a:pt x="9251" y="5230"/>
                  </a:cubicBezTo>
                  <a:lnTo>
                    <a:pt x="9608" y="5230"/>
                  </a:lnTo>
                  <a:cubicBezTo>
                    <a:pt x="9760" y="5230"/>
                    <a:pt x="9893" y="5123"/>
                    <a:pt x="9911" y="4980"/>
                  </a:cubicBezTo>
                  <a:cubicBezTo>
                    <a:pt x="9929" y="4801"/>
                    <a:pt x="9786" y="4659"/>
                    <a:pt x="9617" y="4659"/>
                  </a:cubicBezTo>
                  <a:lnTo>
                    <a:pt x="9251" y="4659"/>
                  </a:lnTo>
                  <a:cubicBezTo>
                    <a:pt x="9180" y="3615"/>
                    <a:pt x="8743" y="2651"/>
                    <a:pt x="8002" y="1911"/>
                  </a:cubicBezTo>
                  <a:cubicBezTo>
                    <a:pt x="7253" y="1162"/>
                    <a:pt x="6289" y="724"/>
                    <a:pt x="5255" y="662"/>
                  </a:cubicBezTo>
                  <a:lnTo>
                    <a:pt x="5255" y="296"/>
                  </a:lnTo>
                  <a:cubicBezTo>
                    <a:pt x="5255" y="145"/>
                    <a:pt x="5139" y="20"/>
                    <a:pt x="4996" y="2"/>
                  </a:cubicBezTo>
                  <a:cubicBezTo>
                    <a:pt x="4985" y="1"/>
                    <a:pt x="4974" y="0"/>
                    <a:pt x="49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1346004" y="1594521"/>
              <a:ext cx="143128" cy="143128"/>
            </a:xfrm>
            <a:custGeom>
              <a:avLst/>
              <a:gdLst/>
              <a:ahLst/>
              <a:cxnLst/>
              <a:rect l="l" t="t" r="r" b="b"/>
              <a:pathLst>
                <a:path w="2963" h="2963" extrusionOk="0">
                  <a:moveTo>
                    <a:pt x="1481" y="669"/>
                  </a:moveTo>
                  <a:cubicBezTo>
                    <a:pt x="1927" y="669"/>
                    <a:pt x="2293" y="1035"/>
                    <a:pt x="2293" y="1481"/>
                  </a:cubicBezTo>
                  <a:cubicBezTo>
                    <a:pt x="2293" y="1927"/>
                    <a:pt x="1927" y="2293"/>
                    <a:pt x="1481" y="2293"/>
                  </a:cubicBezTo>
                  <a:cubicBezTo>
                    <a:pt x="1035" y="2293"/>
                    <a:pt x="669" y="1927"/>
                    <a:pt x="669" y="1481"/>
                  </a:cubicBezTo>
                  <a:cubicBezTo>
                    <a:pt x="669" y="1035"/>
                    <a:pt x="1035" y="669"/>
                    <a:pt x="1481" y="669"/>
                  </a:cubicBezTo>
                  <a:close/>
                  <a:moveTo>
                    <a:pt x="1481" y="0"/>
                  </a:moveTo>
                  <a:cubicBezTo>
                    <a:pt x="660" y="0"/>
                    <a:pt x="0" y="660"/>
                    <a:pt x="0" y="1481"/>
                  </a:cubicBezTo>
                  <a:cubicBezTo>
                    <a:pt x="0" y="2302"/>
                    <a:pt x="660" y="2962"/>
                    <a:pt x="1481" y="2962"/>
                  </a:cubicBezTo>
                  <a:cubicBezTo>
                    <a:pt x="2302" y="2962"/>
                    <a:pt x="2962" y="2302"/>
                    <a:pt x="2962" y="1481"/>
                  </a:cubicBezTo>
                  <a:cubicBezTo>
                    <a:pt x="2962" y="660"/>
                    <a:pt x="2302" y="0"/>
                    <a:pt x="14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1406337" y="1654854"/>
              <a:ext cx="22462" cy="22462"/>
            </a:xfrm>
            <a:custGeom>
              <a:avLst/>
              <a:gdLst/>
              <a:ahLst/>
              <a:cxnLst/>
              <a:rect l="l" t="t" r="r" b="b"/>
              <a:pathLst>
                <a:path w="465" h="465" extrusionOk="0">
                  <a:moveTo>
                    <a:pt x="232" y="0"/>
                  </a:moveTo>
                  <a:cubicBezTo>
                    <a:pt x="107" y="0"/>
                    <a:pt x="0" y="107"/>
                    <a:pt x="0" y="232"/>
                  </a:cubicBezTo>
                  <a:cubicBezTo>
                    <a:pt x="0" y="357"/>
                    <a:pt x="107" y="464"/>
                    <a:pt x="232" y="464"/>
                  </a:cubicBezTo>
                  <a:cubicBezTo>
                    <a:pt x="357" y="464"/>
                    <a:pt x="464" y="357"/>
                    <a:pt x="464" y="232"/>
                  </a:cubicBezTo>
                  <a:cubicBezTo>
                    <a:pt x="464" y="107"/>
                    <a:pt x="357" y="0"/>
                    <a:pt x="2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1262388" y="1599255"/>
              <a:ext cx="81056" cy="132790"/>
            </a:xfrm>
            <a:custGeom>
              <a:avLst/>
              <a:gdLst/>
              <a:ahLst/>
              <a:cxnLst/>
              <a:rect l="l" t="t" r="r" b="b"/>
              <a:pathLst>
                <a:path w="1678" h="2749" extrusionOk="0">
                  <a:moveTo>
                    <a:pt x="1678" y="0"/>
                  </a:moveTo>
                  <a:lnTo>
                    <a:pt x="1678" y="0"/>
                  </a:lnTo>
                  <a:cubicBezTo>
                    <a:pt x="830" y="322"/>
                    <a:pt x="322" y="875"/>
                    <a:pt x="90" y="1178"/>
                  </a:cubicBezTo>
                  <a:cubicBezTo>
                    <a:pt x="1" y="1303"/>
                    <a:pt x="1" y="1463"/>
                    <a:pt x="99" y="1588"/>
                  </a:cubicBezTo>
                  <a:cubicBezTo>
                    <a:pt x="322" y="1883"/>
                    <a:pt x="830" y="2418"/>
                    <a:pt x="1660" y="2748"/>
                  </a:cubicBezTo>
                  <a:cubicBezTo>
                    <a:pt x="1330" y="2373"/>
                    <a:pt x="1151" y="1892"/>
                    <a:pt x="1151" y="1383"/>
                  </a:cubicBezTo>
                  <a:cubicBezTo>
                    <a:pt x="1151" y="866"/>
                    <a:pt x="1339" y="375"/>
                    <a:pt x="16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1491645" y="1600124"/>
              <a:ext cx="81056" cy="132742"/>
            </a:xfrm>
            <a:custGeom>
              <a:avLst/>
              <a:gdLst/>
              <a:ahLst/>
              <a:cxnLst/>
              <a:rect l="l" t="t" r="r" b="b"/>
              <a:pathLst>
                <a:path w="1678" h="2748" extrusionOk="0">
                  <a:moveTo>
                    <a:pt x="18" y="0"/>
                  </a:moveTo>
                  <a:lnTo>
                    <a:pt x="18" y="0"/>
                  </a:lnTo>
                  <a:cubicBezTo>
                    <a:pt x="348" y="375"/>
                    <a:pt x="527" y="857"/>
                    <a:pt x="527" y="1365"/>
                  </a:cubicBezTo>
                  <a:cubicBezTo>
                    <a:pt x="527" y="1883"/>
                    <a:pt x="340" y="2373"/>
                    <a:pt x="1" y="2748"/>
                  </a:cubicBezTo>
                  <a:cubicBezTo>
                    <a:pt x="848" y="2418"/>
                    <a:pt x="1357" y="1874"/>
                    <a:pt x="1589" y="1570"/>
                  </a:cubicBezTo>
                  <a:cubicBezTo>
                    <a:pt x="1678" y="1445"/>
                    <a:pt x="1678" y="1276"/>
                    <a:pt x="1580" y="1160"/>
                  </a:cubicBezTo>
                  <a:cubicBezTo>
                    <a:pt x="1357" y="866"/>
                    <a:pt x="848" y="330"/>
                    <a:pt x="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38"/>
          <p:cNvGrpSpPr/>
          <p:nvPr/>
        </p:nvGrpSpPr>
        <p:grpSpPr>
          <a:xfrm>
            <a:off x="5412344" y="2318465"/>
            <a:ext cx="304043" cy="303814"/>
            <a:chOff x="3980285" y="1427723"/>
            <a:chExt cx="477980" cy="477545"/>
          </a:xfrm>
        </p:grpSpPr>
        <p:sp>
          <p:nvSpPr>
            <p:cNvPr id="564" name="Google Shape;564;p38"/>
            <p:cNvSpPr/>
            <p:nvPr/>
          </p:nvSpPr>
          <p:spPr>
            <a:xfrm>
              <a:off x="3980285" y="1554428"/>
              <a:ext cx="90958" cy="95306"/>
            </a:xfrm>
            <a:custGeom>
              <a:avLst/>
              <a:gdLst/>
              <a:ahLst/>
              <a:cxnLst/>
              <a:rect l="l" t="t" r="r" b="b"/>
              <a:pathLst>
                <a:path w="1883" h="1973" extrusionOk="0">
                  <a:moveTo>
                    <a:pt x="1883" y="1"/>
                  </a:moveTo>
                  <a:lnTo>
                    <a:pt x="1883" y="1"/>
                  </a:lnTo>
                  <a:cubicBezTo>
                    <a:pt x="1053" y="126"/>
                    <a:pt x="438" y="268"/>
                    <a:pt x="126" y="349"/>
                  </a:cubicBezTo>
                  <a:cubicBezTo>
                    <a:pt x="63" y="830"/>
                    <a:pt x="18" y="1383"/>
                    <a:pt x="1" y="1972"/>
                  </a:cubicBezTo>
                  <a:lnTo>
                    <a:pt x="1749" y="1972"/>
                  </a:lnTo>
                  <a:cubicBezTo>
                    <a:pt x="1767" y="1267"/>
                    <a:pt x="1812" y="598"/>
                    <a:pt x="1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8"/>
            <p:cNvSpPr/>
            <p:nvPr/>
          </p:nvSpPr>
          <p:spPr>
            <a:xfrm>
              <a:off x="3991926" y="1437674"/>
              <a:ext cx="99170" cy="99557"/>
            </a:xfrm>
            <a:custGeom>
              <a:avLst/>
              <a:gdLst/>
              <a:ahLst/>
              <a:cxnLst/>
              <a:rect l="l" t="t" r="r" b="b"/>
              <a:pathLst>
                <a:path w="2053" h="2061" extrusionOk="0">
                  <a:moveTo>
                    <a:pt x="2052" y="0"/>
                  </a:moveTo>
                  <a:lnTo>
                    <a:pt x="2052" y="0"/>
                  </a:lnTo>
                  <a:cubicBezTo>
                    <a:pt x="1392" y="116"/>
                    <a:pt x="902" y="241"/>
                    <a:pt x="607" y="330"/>
                  </a:cubicBezTo>
                  <a:cubicBezTo>
                    <a:pt x="500" y="366"/>
                    <a:pt x="411" y="446"/>
                    <a:pt x="375" y="553"/>
                  </a:cubicBezTo>
                  <a:cubicBezTo>
                    <a:pt x="277" y="856"/>
                    <a:pt x="125" y="1374"/>
                    <a:pt x="0" y="2061"/>
                  </a:cubicBezTo>
                  <a:cubicBezTo>
                    <a:pt x="393" y="1972"/>
                    <a:pt x="991" y="1847"/>
                    <a:pt x="1731" y="1749"/>
                  </a:cubicBezTo>
                  <a:cubicBezTo>
                    <a:pt x="1838" y="999"/>
                    <a:pt x="1963" y="393"/>
                    <a:pt x="20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8"/>
            <p:cNvSpPr/>
            <p:nvPr/>
          </p:nvSpPr>
          <p:spPr>
            <a:xfrm>
              <a:off x="3990187" y="1795326"/>
              <a:ext cx="100909" cy="99605"/>
            </a:xfrm>
            <a:custGeom>
              <a:avLst/>
              <a:gdLst/>
              <a:ahLst/>
              <a:cxnLst/>
              <a:rect l="l" t="t" r="r" b="b"/>
              <a:pathLst>
                <a:path w="2089" h="2062" extrusionOk="0">
                  <a:moveTo>
                    <a:pt x="1" y="0"/>
                  </a:moveTo>
                  <a:lnTo>
                    <a:pt x="1" y="0"/>
                  </a:lnTo>
                  <a:cubicBezTo>
                    <a:pt x="108" y="661"/>
                    <a:pt x="224" y="1169"/>
                    <a:pt x="313" y="1472"/>
                  </a:cubicBezTo>
                  <a:cubicBezTo>
                    <a:pt x="340" y="1588"/>
                    <a:pt x="429" y="1687"/>
                    <a:pt x="554" y="1713"/>
                  </a:cubicBezTo>
                  <a:cubicBezTo>
                    <a:pt x="866" y="1803"/>
                    <a:pt x="1401" y="1945"/>
                    <a:pt x="2088" y="2061"/>
                  </a:cubicBezTo>
                  <a:cubicBezTo>
                    <a:pt x="1990" y="1669"/>
                    <a:pt x="1874" y="1071"/>
                    <a:pt x="1767" y="331"/>
                  </a:cubicBezTo>
                  <a:cubicBezTo>
                    <a:pt x="1009" y="215"/>
                    <a:pt x="393" y="9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p:nvPr/>
          </p:nvSpPr>
          <p:spPr>
            <a:xfrm>
              <a:off x="3980285" y="1681567"/>
              <a:ext cx="90958" cy="96562"/>
            </a:xfrm>
            <a:custGeom>
              <a:avLst/>
              <a:gdLst/>
              <a:ahLst/>
              <a:cxnLst/>
              <a:rect l="l" t="t" r="r" b="b"/>
              <a:pathLst>
                <a:path w="1883" h="1999" extrusionOk="0">
                  <a:moveTo>
                    <a:pt x="1" y="0"/>
                  </a:moveTo>
                  <a:cubicBezTo>
                    <a:pt x="10" y="607"/>
                    <a:pt x="54" y="1160"/>
                    <a:pt x="108" y="1651"/>
                  </a:cubicBezTo>
                  <a:cubicBezTo>
                    <a:pt x="420" y="1731"/>
                    <a:pt x="1053" y="1874"/>
                    <a:pt x="1883" y="1999"/>
                  </a:cubicBezTo>
                  <a:cubicBezTo>
                    <a:pt x="1812" y="1392"/>
                    <a:pt x="1767" y="714"/>
                    <a:pt x="17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8"/>
            <p:cNvSpPr/>
            <p:nvPr/>
          </p:nvSpPr>
          <p:spPr>
            <a:xfrm>
              <a:off x="4368563" y="1554428"/>
              <a:ext cx="89702" cy="95306"/>
            </a:xfrm>
            <a:custGeom>
              <a:avLst/>
              <a:gdLst/>
              <a:ahLst/>
              <a:cxnLst/>
              <a:rect l="l" t="t" r="r" b="b"/>
              <a:pathLst>
                <a:path w="1857" h="1973" extrusionOk="0">
                  <a:moveTo>
                    <a:pt x="0" y="1"/>
                  </a:moveTo>
                  <a:lnTo>
                    <a:pt x="0" y="1"/>
                  </a:lnTo>
                  <a:cubicBezTo>
                    <a:pt x="72" y="598"/>
                    <a:pt x="116" y="1267"/>
                    <a:pt x="134" y="1972"/>
                  </a:cubicBezTo>
                  <a:lnTo>
                    <a:pt x="1856" y="1972"/>
                  </a:lnTo>
                  <a:cubicBezTo>
                    <a:pt x="1847" y="1383"/>
                    <a:pt x="1803" y="830"/>
                    <a:pt x="1749" y="340"/>
                  </a:cubicBezTo>
                  <a:cubicBezTo>
                    <a:pt x="1446" y="268"/>
                    <a:pt x="821" y="126"/>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p:nvPr/>
          </p:nvSpPr>
          <p:spPr>
            <a:xfrm>
              <a:off x="4349192" y="1795760"/>
              <a:ext cx="97866" cy="98735"/>
            </a:xfrm>
            <a:custGeom>
              <a:avLst/>
              <a:gdLst/>
              <a:ahLst/>
              <a:cxnLst/>
              <a:rect l="l" t="t" r="r" b="b"/>
              <a:pathLst>
                <a:path w="2026" h="2044" extrusionOk="0">
                  <a:moveTo>
                    <a:pt x="2025" y="0"/>
                  </a:moveTo>
                  <a:lnTo>
                    <a:pt x="2025" y="0"/>
                  </a:lnTo>
                  <a:cubicBezTo>
                    <a:pt x="1641" y="90"/>
                    <a:pt x="1053" y="215"/>
                    <a:pt x="312" y="322"/>
                  </a:cubicBezTo>
                  <a:cubicBezTo>
                    <a:pt x="214" y="1053"/>
                    <a:pt x="89" y="1651"/>
                    <a:pt x="0" y="2043"/>
                  </a:cubicBezTo>
                  <a:cubicBezTo>
                    <a:pt x="651" y="1927"/>
                    <a:pt x="1160" y="1794"/>
                    <a:pt x="1472" y="1704"/>
                  </a:cubicBezTo>
                  <a:cubicBezTo>
                    <a:pt x="1579" y="1678"/>
                    <a:pt x="1677" y="1579"/>
                    <a:pt x="1704" y="1463"/>
                  </a:cubicBezTo>
                  <a:cubicBezTo>
                    <a:pt x="1793" y="1160"/>
                    <a:pt x="1918" y="652"/>
                    <a:pt x="20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p:nvPr/>
          </p:nvSpPr>
          <p:spPr>
            <a:xfrm>
              <a:off x="4368563" y="1681567"/>
              <a:ext cx="89702" cy="96562"/>
            </a:xfrm>
            <a:custGeom>
              <a:avLst/>
              <a:gdLst/>
              <a:ahLst/>
              <a:cxnLst/>
              <a:rect l="l" t="t" r="r" b="b"/>
              <a:pathLst>
                <a:path w="1857" h="1999" extrusionOk="0">
                  <a:moveTo>
                    <a:pt x="134" y="0"/>
                  </a:moveTo>
                  <a:cubicBezTo>
                    <a:pt x="116" y="714"/>
                    <a:pt x="72" y="1392"/>
                    <a:pt x="0" y="1999"/>
                  </a:cubicBezTo>
                  <a:cubicBezTo>
                    <a:pt x="812" y="1874"/>
                    <a:pt x="1428" y="1740"/>
                    <a:pt x="1731" y="1660"/>
                  </a:cubicBezTo>
                  <a:cubicBezTo>
                    <a:pt x="1794" y="1160"/>
                    <a:pt x="1847" y="598"/>
                    <a:pt x="18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8"/>
            <p:cNvSpPr/>
            <p:nvPr/>
          </p:nvSpPr>
          <p:spPr>
            <a:xfrm>
              <a:off x="4349192" y="1438930"/>
              <a:ext cx="99557" cy="98735"/>
            </a:xfrm>
            <a:custGeom>
              <a:avLst/>
              <a:gdLst/>
              <a:ahLst/>
              <a:cxnLst/>
              <a:rect l="l" t="t" r="r" b="b"/>
              <a:pathLst>
                <a:path w="2061" h="2044" extrusionOk="0">
                  <a:moveTo>
                    <a:pt x="0" y="1"/>
                  </a:moveTo>
                  <a:cubicBezTo>
                    <a:pt x="89" y="384"/>
                    <a:pt x="214" y="982"/>
                    <a:pt x="321" y="1723"/>
                  </a:cubicBezTo>
                  <a:cubicBezTo>
                    <a:pt x="1071" y="1830"/>
                    <a:pt x="1677" y="1955"/>
                    <a:pt x="2061" y="2044"/>
                  </a:cubicBezTo>
                  <a:cubicBezTo>
                    <a:pt x="1972" y="1410"/>
                    <a:pt x="1865" y="920"/>
                    <a:pt x="1793" y="616"/>
                  </a:cubicBezTo>
                  <a:cubicBezTo>
                    <a:pt x="1757" y="500"/>
                    <a:pt x="1668" y="402"/>
                    <a:pt x="1552" y="367"/>
                  </a:cubicBezTo>
                  <a:cubicBezTo>
                    <a:pt x="1240" y="268"/>
                    <a:pt x="705" y="126"/>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8"/>
            <p:cNvSpPr/>
            <p:nvPr/>
          </p:nvSpPr>
          <p:spPr>
            <a:xfrm>
              <a:off x="4235385" y="1681567"/>
              <a:ext cx="107817" cy="108203"/>
            </a:xfrm>
            <a:custGeom>
              <a:avLst/>
              <a:gdLst/>
              <a:ahLst/>
              <a:cxnLst/>
              <a:rect l="l" t="t" r="r" b="b"/>
              <a:pathLst>
                <a:path w="2232" h="2240" extrusionOk="0">
                  <a:moveTo>
                    <a:pt x="848" y="0"/>
                  </a:moveTo>
                  <a:cubicBezTo>
                    <a:pt x="732" y="411"/>
                    <a:pt x="411" y="741"/>
                    <a:pt x="1" y="857"/>
                  </a:cubicBezTo>
                  <a:lnTo>
                    <a:pt x="1" y="2240"/>
                  </a:lnTo>
                  <a:cubicBezTo>
                    <a:pt x="750" y="2222"/>
                    <a:pt x="1464" y="2168"/>
                    <a:pt x="2088" y="2088"/>
                  </a:cubicBezTo>
                  <a:cubicBezTo>
                    <a:pt x="2160" y="1463"/>
                    <a:pt x="2222" y="750"/>
                    <a:pt x="22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8"/>
            <p:cNvSpPr/>
            <p:nvPr/>
          </p:nvSpPr>
          <p:spPr>
            <a:xfrm>
              <a:off x="4235385" y="1542786"/>
              <a:ext cx="107817" cy="106947"/>
            </a:xfrm>
            <a:custGeom>
              <a:avLst/>
              <a:gdLst/>
              <a:ahLst/>
              <a:cxnLst/>
              <a:rect l="l" t="t" r="r" b="b"/>
              <a:pathLst>
                <a:path w="2232" h="2214" extrusionOk="0">
                  <a:moveTo>
                    <a:pt x="1" y="1"/>
                  </a:moveTo>
                  <a:lnTo>
                    <a:pt x="1" y="1384"/>
                  </a:lnTo>
                  <a:cubicBezTo>
                    <a:pt x="402" y="1500"/>
                    <a:pt x="723" y="1812"/>
                    <a:pt x="839" y="2213"/>
                  </a:cubicBezTo>
                  <a:lnTo>
                    <a:pt x="2231" y="2213"/>
                  </a:lnTo>
                  <a:cubicBezTo>
                    <a:pt x="2222" y="1473"/>
                    <a:pt x="2169" y="777"/>
                    <a:pt x="2088" y="152"/>
                  </a:cubicBezTo>
                  <a:cubicBezTo>
                    <a:pt x="1464" y="72"/>
                    <a:pt x="750" y="1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p:nvPr/>
          </p:nvSpPr>
          <p:spPr>
            <a:xfrm>
              <a:off x="4192297" y="1639348"/>
              <a:ext cx="53908" cy="54343"/>
            </a:xfrm>
            <a:custGeom>
              <a:avLst/>
              <a:gdLst/>
              <a:ahLst/>
              <a:cxnLst/>
              <a:rect l="l" t="t" r="r" b="b"/>
              <a:pathLst>
                <a:path w="1116" h="1125" extrusionOk="0">
                  <a:moveTo>
                    <a:pt x="563" y="0"/>
                  </a:moveTo>
                  <a:cubicBezTo>
                    <a:pt x="251" y="0"/>
                    <a:pt x="1" y="250"/>
                    <a:pt x="1" y="562"/>
                  </a:cubicBezTo>
                  <a:cubicBezTo>
                    <a:pt x="1" y="874"/>
                    <a:pt x="251" y="1124"/>
                    <a:pt x="563" y="1124"/>
                  </a:cubicBezTo>
                  <a:cubicBezTo>
                    <a:pt x="866" y="1124"/>
                    <a:pt x="1116" y="874"/>
                    <a:pt x="1116" y="562"/>
                  </a:cubicBezTo>
                  <a:cubicBezTo>
                    <a:pt x="1116" y="250"/>
                    <a:pt x="866" y="0"/>
                    <a:pt x="5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8"/>
            <p:cNvSpPr/>
            <p:nvPr/>
          </p:nvSpPr>
          <p:spPr>
            <a:xfrm>
              <a:off x="4235385" y="1427723"/>
              <a:ext cx="96610" cy="90137"/>
            </a:xfrm>
            <a:custGeom>
              <a:avLst/>
              <a:gdLst/>
              <a:ahLst/>
              <a:cxnLst/>
              <a:rect l="l" t="t" r="r" b="b"/>
              <a:pathLst>
                <a:path w="2000" h="1866" extrusionOk="0">
                  <a:moveTo>
                    <a:pt x="1" y="1"/>
                  </a:moveTo>
                  <a:lnTo>
                    <a:pt x="1" y="1732"/>
                  </a:lnTo>
                  <a:cubicBezTo>
                    <a:pt x="715" y="1749"/>
                    <a:pt x="1393" y="1794"/>
                    <a:pt x="1999" y="1865"/>
                  </a:cubicBezTo>
                  <a:cubicBezTo>
                    <a:pt x="1874" y="1054"/>
                    <a:pt x="1732" y="429"/>
                    <a:pt x="1660" y="126"/>
                  </a:cubicBezTo>
                  <a:cubicBezTo>
                    <a:pt x="1161" y="54"/>
                    <a:pt x="599" y="10"/>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8"/>
            <p:cNvSpPr/>
            <p:nvPr/>
          </p:nvSpPr>
          <p:spPr>
            <a:xfrm>
              <a:off x="4108294" y="1815131"/>
              <a:ext cx="95257" cy="90137"/>
            </a:xfrm>
            <a:custGeom>
              <a:avLst/>
              <a:gdLst/>
              <a:ahLst/>
              <a:cxnLst/>
              <a:rect l="l" t="t" r="r" b="b"/>
              <a:pathLst>
                <a:path w="1972" h="1866" extrusionOk="0">
                  <a:moveTo>
                    <a:pt x="0" y="1"/>
                  </a:moveTo>
                  <a:lnTo>
                    <a:pt x="0" y="1"/>
                  </a:lnTo>
                  <a:cubicBezTo>
                    <a:pt x="125" y="822"/>
                    <a:pt x="268" y="1446"/>
                    <a:pt x="339" y="1749"/>
                  </a:cubicBezTo>
                  <a:cubicBezTo>
                    <a:pt x="839" y="1812"/>
                    <a:pt x="1383" y="1856"/>
                    <a:pt x="1972" y="1865"/>
                  </a:cubicBezTo>
                  <a:lnTo>
                    <a:pt x="1972" y="135"/>
                  </a:lnTo>
                  <a:cubicBezTo>
                    <a:pt x="1267" y="117"/>
                    <a:pt x="598" y="72"/>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8"/>
            <p:cNvSpPr/>
            <p:nvPr/>
          </p:nvSpPr>
          <p:spPr>
            <a:xfrm>
              <a:off x="4235385" y="1815131"/>
              <a:ext cx="96610" cy="90137"/>
            </a:xfrm>
            <a:custGeom>
              <a:avLst/>
              <a:gdLst/>
              <a:ahLst/>
              <a:cxnLst/>
              <a:rect l="l" t="t" r="r" b="b"/>
              <a:pathLst>
                <a:path w="2000" h="1866" extrusionOk="0">
                  <a:moveTo>
                    <a:pt x="1999" y="1"/>
                  </a:moveTo>
                  <a:cubicBezTo>
                    <a:pt x="1393" y="72"/>
                    <a:pt x="715" y="117"/>
                    <a:pt x="1" y="135"/>
                  </a:cubicBezTo>
                  <a:lnTo>
                    <a:pt x="1" y="1865"/>
                  </a:lnTo>
                  <a:cubicBezTo>
                    <a:pt x="599" y="1856"/>
                    <a:pt x="1152" y="1812"/>
                    <a:pt x="1651" y="1740"/>
                  </a:cubicBezTo>
                  <a:cubicBezTo>
                    <a:pt x="1732" y="1437"/>
                    <a:pt x="1874" y="822"/>
                    <a:pt x="19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a:off x="4108294" y="1427723"/>
              <a:ext cx="95257" cy="90137"/>
            </a:xfrm>
            <a:custGeom>
              <a:avLst/>
              <a:gdLst/>
              <a:ahLst/>
              <a:cxnLst/>
              <a:rect l="l" t="t" r="r" b="b"/>
              <a:pathLst>
                <a:path w="1972" h="1866" extrusionOk="0">
                  <a:moveTo>
                    <a:pt x="1972" y="1"/>
                  </a:moveTo>
                  <a:cubicBezTo>
                    <a:pt x="1374" y="10"/>
                    <a:pt x="821" y="54"/>
                    <a:pt x="339" y="108"/>
                  </a:cubicBezTo>
                  <a:cubicBezTo>
                    <a:pt x="268" y="411"/>
                    <a:pt x="125" y="1036"/>
                    <a:pt x="0" y="1865"/>
                  </a:cubicBezTo>
                  <a:cubicBezTo>
                    <a:pt x="598" y="1794"/>
                    <a:pt x="1267" y="1749"/>
                    <a:pt x="1972" y="1732"/>
                  </a:cubicBezTo>
                  <a:lnTo>
                    <a:pt x="19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a:off x="4096652" y="1681567"/>
              <a:ext cx="106899" cy="107768"/>
            </a:xfrm>
            <a:custGeom>
              <a:avLst/>
              <a:gdLst/>
              <a:ahLst/>
              <a:cxnLst/>
              <a:rect l="l" t="t" r="r" b="b"/>
              <a:pathLst>
                <a:path w="2213" h="2231" extrusionOk="0">
                  <a:moveTo>
                    <a:pt x="0" y="0"/>
                  </a:moveTo>
                  <a:cubicBezTo>
                    <a:pt x="18" y="750"/>
                    <a:pt x="72" y="1463"/>
                    <a:pt x="152" y="2088"/>
                  </a:cubicBezTo>
                  <a:cubicBezTo>
                    <a:pt x="776" y="2159"/>
                    <a:pt x="1472" y="2222"/>
                    <a:pt x="2213" y="2231"/>
                  </a:cubicBezTo>
                  <a:lnTo>
                    <a:pt x="2213" y="857"/>
                  </a:lnTo>
                  <a:cubicBezTo>
                    <a:pt x="1802" y="741"/>
                    <a:pt x="1472" y="411"/>
                    <a:pt x="13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8"/>
            <p:cNvSpPr/>
            <p:nvPr/>
          </p:nvSpPr>
          <p:spPr>
            <a:xfrm>
              <a:off x="4096652" y="1542786"/>
              <a:ext cx="106899" cy="106947"/>
            </a:xfrm>
            <a:custGeom>
              <a:avLst/>
              <a:gdLst/>
              <a:ahLst/>
              <a:cxnLst/>
              <a:rect l="l" t="t" r="r" b="b"/>
              <a:pathLst>
                <a:path w="2213" h="2214" extrusionOk="0">
                  <a:moveTo>
                    <a:pt x="2213" y="1"/>
                  </a:moveTo>
                  <a:cubicBezTo>
                    <a:pt x="1472" y="19"/>
                    <a:pt x="768" y="72"/>
                    <a:pt x="152" y="152"/>
                  </a:cubicBezTo>
                  <a:cubicBezTo>
                    <a:pt x="72" y="777"/>
                    <a:pt x="18" y="1473"/>
                    <a:pt x="0" y="2213"/>
                  </a:cubicBezTo>
                  <a:lnTo>
                    <a:pt x="1374" y="2213"/>
                  </a:lnTo>
                  <a:cubicBezTo>
                    <a:pt x="1490" y="1812"/>
                    <a:pt x="1811" y="1500"/>
                    <a:pt x="2213" y="1384"/>
                  </a:cubicBezTo>
                  <a:lnTo>
                    <a:pt x="22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38"/>
          <p:cNvGrpSpPr/>
          <p:nvPr/>
        </p:nvGrpSpPr>
        <p:grpSpPr>
          <a:xfrm>
            <a:off x="7472513" y="2327620"/>
            <a:ext cx="310865" cy="303814"/>
            <a:chOff x="4675398" y="1427723"/>
            <a:chExt cx="488704" cy="477545"/>
          </a:xfrm>
        </p:grpSpPr>
        <p:sp>
          <p:nvSpPr>
            <p:cNvPr id="582" name="Google Shape;582;p38"/>
            <p:cNvSpPr/>
            <p:nvPr/>
          </p:nvSpPr>
          <p:spPr>
            <a:xfrm>
              <a:off x="4675398" y="1729824"/>
              <a:ext cx="85355" cy="75018"/>
            </a:xfrm>
            <a:custGeom>
              <a:avLst/>
              <a:gdLst/>
              <a:ahLst/>
              <a:cxnLst/>
              <a:rect l="l" t="t" r="r" b="b"/>
              <a:pathLst>
                <a:path w="1767" h="1553" extrusionOk="0">
                  <a:moveTo>
                    <a:pt x="883" y="1"/>
                  </a:moveTo>
                  <a:cubicBezTo>
                    <a:pt x="750" y="1"/>
                    <a:pt x="616" y="36"/>
                    <a:pt x="491" y="108"/>
                  </a:cubicBezTo>
                  <a:cubicBezTo>
                    <a:pt x="125" y="322"/>
                    <a:pt x="0" y="803"/>
                    <a:pt x="223" y="1169"/>
                  </a:cubicBezTo>
                  <a:cubicBezTo>
                    <a:pt x="366" y="1410"/>
                    <a:pt x="625" y="1553"/>
                    <a:pt x="883" y="1553"/>
                  </a:cubicBezTo>
                  <a:cubicBezTo>
                    <a:pt x="1017" y="1553"/>
                    <a:pt x="1151" y="1517"/>
                    <a:pt x="1276" y="1437"/>
                  </a:cubicBezTo>
                  <a:cubicBezTo>
                    <a:pt x="1642" y="1223"/>
                    <a:pt x="1767" y="741"/>
                    <a:pt x="1544" y="375"/>
                  </a:cubicBezTo>
                  <a:cubicBezTo>
                    <a:pt x="1401" y="134"/>
                    <a:pt x="1151"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8"/>
            <p:cNvSpPr/>
            <p:nvPr/>
          </p:nvSpPr>
          <p:spPr>
            <a:xfrm>
              <a:off x="4732688" y="1605293"/>
              <a:ext cx="172014" cy="220657"/>
            </a:xfrm>
            <a:custGeom>
              <a:avLst/>
              <a:gdLst/>
              <a:ahLst/>
              <a:cxnLst/>
              <a:rect l="l" t="t" r="r" b="b"/>
              <a:pathLst>
                <a:path w="3561" h="4568" extrusionOk="0">
                  <a:moveTo>
                    <a:pt x="813" y="0"/>
                  </a:moveTo>
                  <a:cubicBezTo>
                    <a:pt x="706" y="152"/>
                    <a:pt x="572" y="277"/>
                    <a:pt x="402" y="375"/>
                  </a:cubicBezTo>
                  <a:cubicBezTo>
                    <a:pt x="277" y="446"/>
                    <a:pt x="143" y="509"/>
                    <a:pt x="1" y="536"/>
                  </a:cubicBezTo>
                  <a:lnTo>
                    <a:pt x="1" y="1999"/>
                  </a:lnTo>
                  <a:cubicBezTo>
                    <a:pt x="135" y="2025"/>
                    <a:pt x="251" y="2070"/>
                    <a:pt x="367" y="2132"/>
                  </a:cubicBezTo>
                  <a:cubicBezTo>
                    <a:pt x="581" y="2257"/>
                    <a:pt x="759" y="2427"/>
                    <a:pt x="884" y="2641"/>
                  </a:cubicBezTo>
                  <a:cubicBezTo>
                    <a:pt x="1080" y="2971"/>
                    <a:pt x="1125" y="3346"/>
                    <a:pt x="1036" y="3685"/>
                  </a:cubicBezTo>
                  <a:lnTo>
                    <a:pt x="2793" y="4568"/>
                  </a:lnTo>
                  <a:cubicBezTo>
                    <a:pt x="2891" y="4443"/>
                    <a:pt x="3016" y="4327"/>
                    <a:pt x="3159" y="4247"/>
                  </a:cubicBezTo>
                  <a:cubicBezTo>
                    <a:pt x="3284" y="4166"/>
                    <a:pt x="3418" y="4113"/>
                    <a:pt x="3560" y="4086"/>
                  </a:cubicBezTo>
                  <a:lnTo>
                    <a:pt x="3560" y="2400"/>
                  </a:lnTo>
                  <a:cubicBezTo>
                    <a:pt x="3426" y="2373"/>
                    <a:pt x="3310" y="2329"/>
                    <a:pt x="3194" y="2266"/>
                  </a:cubicBezTo>
                  <a:cubicBezTo>
                    <a:pt x="2980" y="2141"/>
                    <a:pt x="2802" y="1972"/>
                    <a:pt x="2677" y="1758"/>
                  </a:cubicBezTo>
                  <a:cubicBezTo>
                    <a:pt x="2499" y="1463"/>
                    <a:pt x="2436" y="1107"/>
                    <a:pt x="2508" y="768"/>
                  </a:cubicBezTo>
                  <a:lnTo>
                    <a:pt x="8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8"/>
            <p:cNvSpPr/>
            <p:nvPr/>
          </p:nvSpPr>
          <p:spPr>
            <a:xfrm>
              <a:off x="5078747" y="1714753"/>
              <a:ext cx="85355" cy="75018"/>
            </a:xfrm>
            <a:custGeom>
              <a:avLst/>
              <a:gdLst/>
              <a:ahLst/>
              <a:cxnLst/>
              <a:rect l="l" t="t" r="r" b="b"/>
              <a:pathLst>
                <a:path w="1767" h="1553" extrusionOk="0">
                  <a:moveTo>
                    <a:pt x="884" y="0"/>
                  </a:moveTo>
                  <a:cubicBezTo>
                    <a:pt x="750" y="0"/>
                    <a:pt x="616" y="36"/>
                    <a:pt x="491" y="107"/>
                  </a:cubicBezTo>
                  <a:cubicBezTo>
                    <a:pt x="125" y="330"/>
                    <a:pt x="0" y="803"/>
                    <a:pt x="214" y="1169"/>
                  </a:cubicBezTo>
                  <a:cubicBezTo>
                    <a:pt x="366" y="1419"/>
                    <a:pt x="616" y="1553"/>
                    <a:pt x="884" y="1553"/>
                  </a:cubicBezTo>
                  <a:cubicBezTo>
                    <a:pt x="1017" y="1553"/>
                    <a:pt x="1151" y="1517"/>
                    <a:pt x="1276" y="1445"/>
                  </a:cubicBezTo>
                  <a:cubicBezTo>
                    <a:pt x="1642" y="1222"/>
                    <a:pt x="1767" y="750"/>
                    <a:pt x="1544" y="384"/>
                  </a:cubicBezTo>
                  <a:cubicBezTo>
                    <a:pt x="1401" y="134"/>
                    <a:pt x="1142"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8"/>
            <p:cNvSpPr/>
            <p:nvPr/>
          </p:nvSpPr>
          <p:spPr>
            <a:xfrm>
              <a:off x="4934363" y="1597516"/>
              <a:ext cx="171579" cy="224570"/>
            </a:xfrm>
            <a:custGeom>
              <a:avLst/>
              <a:gdLst/>
              <a:ahLst/>
              <a:cxnLst/>
              <a:rect l="l" t="t" r="r" b="b"/>
              <a:pathLst>
                <a:path w="3552" h="4649" extrusionOk="0">
                  <a:moveTo>
                    <a:pt x="2856" y="1"/>
                  </a:moveTo>
                  <a:lnTo>
                    <a:pt x="1053" y="893"/>
                  </a:lnTo>
                  <a:cubicBezTo>
                    <a:pt x="1098" y="1107"/>
                    <a:pt x="1098" y="1330"/>
                    <a:pt x="1045" y="1553"/>
                  </a:cubicBezTo>
                  <a:cubicBezTo>
                    <a:pt x="955" y="1910"/>
                    <a:pt x="723" y="2213"/>
                    <a:pt x="411" y="2401"/>
                  </a:cubicBezTo>
                  <a:cubicBezTo>
                    <a:pt x="277" y="2481"/>
                    <a:pt x="144" y="2534"/>
                    <a:pt x="1" y="2561"/>
                  </a:cubicBezTo>
                  <a:lnTo>
                    <a:pt x="1" y="4238"/>
                  </a:lnTo>
                  <a:cubicBezTo>
                    <a:pt x="135" y="4265"/>
                    <a:pt x="260" y="4319"/>
                    <a:pt x="375" y="4381"/>
                  </a:cubicBezTo>
                  <a:cubicBezTo>
                    <a:pt x="500" y="4452"/>
                    <a:pt x="616" y="4542"/>
                    <a:pt x="714" y="4649"/>
                  </a:cubicBezTo>
                  <a:lnTo>
                    <a:pt x="2534" y="3605"/>
                  </a:lnTo>
                  <a:cubicBezTo>
                    <a:pt x="2356" y="3007"/>
                    <a:pt x="2597" y="2338"/>
                    <a:pt x="3150" y="2008"/>
                  </a:cubicBezTo>
                  <a:cubicBezTo>
                    <a:pt x="3284" y="1937"/>
                    <a:pt x="3418" y="1883"/>
                    <a:pt x="3551" y="1847"/>
                  </a:cubicBezTo>
                  <a:lnTo>
                    <a:pt x="3551" y="402"/>
                  </a:lnTo>
                  <a:cubicBezTo>
                    <a:pt x="3426" y="375"/>
                    <a:pt x="3302" y="331"/>
                    <a:pt x="3186" y="259"/>
                  </a:cubicBezTo>
                  <a:cubicBezTo>
                    <a:pt x="3061" y="197"/>
                    <a:pt x="2954" y="108"/>
                    <a:pt x="28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8"/>
            <p:cNvSpPr/>
            <p:nvPr/>
          </p:nvSpPr>
          <p:spPr>
            <a:xfrm>
              <a:off x="4877507" y="1830685"/>
              <a:ext cx="84920" cy="74583"/>
            </a:xfrm>
            <a:custGeom>
              <a:avLst/>
              <a:gdLst/>
              <a:ahLst/>
              <a:cxnLst/>
              <a:rect l="l" t="t" r="r" b="b"/>
              <a:pathLst>
                <a:path w="1758" h="1544" extrusionOk="0">
                  <a:moveTo>
                    <a:pt x="874" y="0"/>
                  </a:moveTo>
                  <a:cubicBezTo>
                    <a:pt x="741" y="0"/>
                    <a:pt x="607" y="36"/>
                    <a:pt x="482" y="107"/>
                  </a:cubicBezTo>
                  <a:cubicBezTo>
                    <a:pt x="116" y="321"/>
                    <a:pt x="0" y="803"/>
                    <a:pt x="214" y="1169"/>
                  </a:cubicBezTo>
                  <a:cubicBezTo>
                    <a:pt x="357" y="1410"/>
                    <a:pt x="616" y="1543"/>
                    <a:pt x="874" y="1543"/>
                  </a:cubicBezTo>
                  <a:cubicBezTo>
                    <a:pt x="1008" y="1543"/>
                    <a:pt x="1151" y="1517"/>
                    <a:pt x="1276" y="1436"/>
                  </a:cubicBezTo>
                  <a:cubicBezTo>
                    <a:pt x="1642" y="1222"/>
                    <a:pt x="1758" y="740"/>
                    <a:pt x="1544" y="375"/>
                  </a:cubicBezTo>
                  <a:cubicBezTo>
                    <a:pt x="1401" y="134"/>
                    <a:pt x="1142" y="0"/>
                    <a:pt x="8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8"/>
            <p:cNvSpPr/>
            <p:nvPr/>
          </p:nvSpPr>
          <p:spPr>
            <a:xfrm>
              <a:off x="5081742" y="1513948"/>
              <a:ext cx="82360" cy="75018"/>
            </a:xfrm>
            <a:custGeom>
              <a:avLst/>
              <a:gdLst/>
              <a:ahLst/>
              <a:cxnLst/>
              <a:rect l="l" t="t" r="r" b="b"/>
              <a:pathLst>
                <a:path w="1705" h="1553" extrusionOk="0">
                  <a:moveTo>
                    <a:pt x="822" y="0"/>
                  </a:moveTo>
                  <a:cubicBezTo>
                    <a:pt x="688" y="0"/>
                    <a:pt x="554" y="36"/>
                    <a:pt x="429" y="107"/>
                  </a:cubicBezTo>
                  <a:cubicBezTo>
                    <a:pt x="135" y="277"/>
                    <a:pt x="1" y="607"/>
                    <a:pt x="63" y="919"/>
                  </a:cubicBezTo>
                  <a:cubicBezTo>
                    <a:pt x="67" y="918"/>
                    <a:pt x="70" y="917"/>
                    <a:pt x="72" y="917"/>
                  </a:cubicBezTo>
                  <a:cubicBezTo>
                    <a:pt x="90" y="917"/>
                    <a:pt x="88" y="941"/>
                    <a:pt x="72" y="972"/>
                  </a:cubicBezTo>
                  <a:cubicBezTo>
                    <a:pt x="90" y="1044"/>
                    <a:pt x="117" y="1106"/>
                    <a:pt x="152" y="1169"/>
                  </a:cubicBezTo>
                  <a:cubicBezTo>
                    <a:pt x="304" y="1410"/>
                    <a:pt x="554" y="1552"/>
                    <a:pt x="822" y="1552"/>
                  </a:cubicBezTo>
                  <a:cubicBezTo>
                    <a:pt x="955" y="1552"/>
                    <a:pt x="1089" y="1517"/>
                    <a:pt x="1214" y="1436"/>
                  </a:cubicBezTo>
                  <a:cubicBezTo>
                    <a:pt x="1580" y="1222"/>
                    <a:pt x="1705" y="749"/>
                    <a:pt x="1482" y="375"/>
                  </a:cubicBezTo>
                  <a:cubicBezTo>
                    <a:pt x="1339" y="134"/>
                    <a:pt x="1080" y="0"/>
                    <a:pt x="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8"/>
            <p:cNvSpPr/>
            <p:nvPr/>
          </p:nvSpPr>
          <p:spPr>
            <a:xfrm>
              <a:off x="4877073" y="1618625"/>
              <a:ext cx="85790" cy="74631"/>
            </a:xfrm>
            <a:custGeom>
              <a:avLst/>
              <a:gdLst/>
              <a:ahLst/>
              <a:cxnLst/>
              <a:rect l="l" t="t" r="r" b="b"/>
              <a:pathLst>
                <a:path w="1776" h="1545" extrusionOk="0">
                  <a:moveTo>
                    <a:pt x="883" y="1"/>
                  </a:moveTo>
                  <a:cubicBezTo>
                    <a:pt x="750" y="1"/>
                    <a:pt x="616" y="37"/>
                    <a:pt x="491" y="108"/>
                  </a:cubicBezTo>
                  <a:cubicBezTo>
                    <a:pt x="125" y="331"/>
                    <a:pt x="0" y="804"/>
                    <a:pt x="223" y="1170"/>
                  </a:cubicBezTo>
                  <a:cubicBezTo>
                    <a:pt x="366" y="1410"/>
                    <a:pt x="625" y="1544"/>
                    <a:pt x="883" y="1544"/>
                  </a:cubicBezTo>
                  <a:cubicBezTo>
                    <a:pt x="1026" y="1544"/>
                    <a:pt x="1160" y="1509"/>
                    <a:pt x="1285" y="1437"/>
                  </a:cubicBezTo>
                  <a:cubicBezTo>
                    <a:pt x="1651" y="1223"/>
                    <a:pt x="1776" y="750"/>
                    <a:pt x="1553" y="376"/>
                  </a:cubicBezTo>
                  <a:cubicBezTo>
                    <a:pt x="1410" y="135"/>
                    <a:pt x="1151"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8"/>
            <p:cNvSpPr/>
            <p:nvPr/>
          </p:nvSpPr>
          <p:spPr>
            <a:xfrm>
              <a:off x="4877507" y="1427723"/>
              <a:ext cx="84920" cy="74631"/>
            </a:xfrm>
            <a:custGeom>
              <a:avLst/>
              <a:gdLst/>
              <a:ahLst/>
              <a:cxnLst/>
              <a:rect l="l" t="t" r="r" b="b"/>
              <a:pathLst>
                <a:path w="1758" h="1545" extrusionOk="0">
                  <a:moveTo>
                    <a:pt x="874" y="1"/>
                  </a:moveTo>
                  <a:cubicBezTo>
                    <a:pt x="741" y="1"/>
                    <a:pt x="607" y="37"/>
                    <a:pt x="482" y="108"/>
                  </a:cubicBezTo>
                  <a:cubicBezTo>
                    <a:pt x="116" y="322"/>
                    <a:pt x="0" y="804"/>
                    <a:pt x="214" y="1170"/>
                  </a:cubicBezTo>
                  <a:cubicBezTo>
                    <a:pt x="357" y="1410"/>
                    <a:pt x="616" y="1544"/>
                    <a:pt x="874" y="1544"/>
                  </a:cubicBezTo>
                  <a:cubicBezTo>
                    <a:pt x="1008" y="1544"/>
                    <a:pt x="1151" y="1517"/>
                    <a:pt x="1267" y="1437"/>
                  </a:cubicBezTo>
                  <a:cubicBezTo>
                    <a:pt x="1642" y="1223"/>
                    <a:pt x="1758" y="741"/>
                    <a:pt x="1544" y="376"/>
                  </a:cubicBezTo>
                  <a:cubicBezTo>
                    <a:pt x="1401" y="135"/>
                    <a:pt x="1142" y="1"/>
                    <a:pt x="8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8"/>
            <p:cNvSpPr/>
            <p:nvPr/>
          </p:nvSpPr>
          <p:spPr>
            <a:xfrm>
              <a:off x="4675398" y="1528150"/>
              <a:ext cx="85355" cy="75018"/>
            </a:xfrm>
            <a:custGeom>
              <a:avLst/>
              <a:gdLst/>
              <a:ahLst/>
              <a:cxnLst/>
              <a:rect l="l" t="t" r="r" b="b"/>
              <a:pathLst>
                <a:path w="1767" h="1553" extrusionOk="0">
                  <a:moveTo>
                    <a:pt x="883" y="0"/>
                  </a:moveTo>
                  <a:cubicBezTo>
                    <a:pt x="750" y="0"/>
                    <a:pt x="616" y="36"/>
                    <a:pt x="491" y="108"/>
                  </a:cubicBezTo>
                  <a:cubicBezTo>
                    <a:pt x="125" y="331"/>
                    <a:pt x="0" y="803"/>
                    <a:pt x="223" y="1169"/>
                  </a:cubicBezTo>
                  <a:cubicBezTo>
                    <a:pt x="366" y="1419"/>
                    <a:pt x="625" y="1553"/>
                    <a:pt x="883" y="1553"/>
                  </a:cubicBezTo>
                  <a:cubicBezTo>
                    <a:pt x="1017" y="1553"/>
                    <a:pt x="1151" y="1517"/>
                    <a:pt x="1276" y="1446"/>
                  </a:cubicBezTo>
                  <a:cubicBezTo>
                    <a:pt x="1642" y="1223"/>
                    <a:pt x="1767" y="750"/>
                    <a:pt x="1544" y="384"/>
                  </a:cubicBezTo>
                  <a:cubicBezTo>
                    <a:pt x="1401" y="134"/>
                    <a:pt x="1151"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8"/>
            <p:cNvSpPr/>
            <p:nvPr/>
          </p:nvSpPr>
          <p:spPr>
            <a:xfrm>
              <a:off x="4782249" y="1505301"/>
              <a:ext cx="275435" cy="110377"/>
            </a:xfrm>
            <a:custGeom>
              <a:avLst/>
              <a:gdLst/>
              <a:ahLst/>
              <a:cxnLst/>
              <a:rect l="l" t="t" r="r" b="b"/>
              <a:pathLst>
                <a:path w="5702" h="2285" extrusionOk="0">
                  <a:moveTo>
                    <a:pt x="1740" y="1"/>
                  </a:moveTo>
                  <a:lnTo>
                    <a:pt x="1" y="839"/>
                  </a:lnTo>
                  <a:cubicBezTo>
                    <a:pt x="63" y="1062"/>
                    <a:pt x="72" y="1285"/>
                    <a:pt x="36" y="1508"/>
                  </a:cubicBezTo>
                  <a:lnTo>
                    <a:pt x="1740" y="2284"/>
                  </a:lnTo>
                  <a:cubicBezTo>
                    <a:pt x="1847" y="2142"/>
                    <a:pt x="1981" y="2017"/>
                    <a:pt x="2142" y="1928"/>
                  </a:cubicBezTo>
                  <a:cubicBezTo>
                    <a:pt x="2356" y="1803"/>
                    <a:pt x="2597" y="1731"/>
                    <a:pt x="2846" y="1731"/>
                  </a:cubicBezTo>
                  <a:cubicBezTo>
                    <a:pt x="3087" y="1731"/>
                    <a:pt x="3319" y="1794"/>
                    <a:pt x="3524" y="1910"/>
                  </a:cubicBezTo>
                  <a:cubicBezTo>
                    <a:pt x="3685" y="1990"/>
                    <a:pt x="3819" y="2106"/>
                    <a:pt x="3926" y="2249"/>
                  </a:cubicBezTo>
                  <a:lnTo>
                    <a:pt x="5701" y="1374"/>
                  </a:lnTo>
                  <a:cubicBezTo>
                    <a:pt x="5630" y="1151"/>
                    <a:pt x="5612" y="920"/>
                    <a:pt x="5657" y="696"/>
                  </a:cubicBezTo>
                  <a:lnTo>
                    <a:pt x="3953" y="1"/>
                  </a:lnTo>
                  <a:cubicBezTo>
                    <a:pt x="3855" y="143"/>
                    <a:pt x="3721" y="268"/>
                    <a:pt x="3560" y="366"/>
                  </a:cubicBezTo>
                  <a:cubicBezTo>
                    <a:pt x="3346" y="491"/>
                    <a:pt x="3096" y="554"/>
                    <a:pt x="2846" y="554"/>
                  </a:cubicBezTo>
                  <a:cubicBezTo>
                    <a:pt x="2615" y="554"/>
                    <a:pt x="2383" y="500"/>
                    <a:pt x="2168" y="384"/>
                  </a:cubicBezTo>
                  <a:cubicBezTo>
                    <a:pt x="1999" y="286"/>
                    <a:pt x="1856" y="152"/>
                    <a:pt x="17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07;p38">
            <a:extLst>
              <a:ext uri="{FF2B5EF4-FFF2-40B4-BE49-F238E27FC236}">
                <a16:creationId xmlns:a16="http://schemas.microsoft.com/office/drawing/2014/main" id="{D79E4F99-C329-91C9-B342-53E435335B06}"/>
              </a:ext>
            </a:extLst>
          </p:cNvPr>
          <p:cNvSpPr/>
          <p:nvPr/>
        </p:nvSpPr>
        <p:spPr>
          <a:xfrm>
            <a:off x="715039" y="2173358"/>
            <a:ext cx="572700" cy="572700"/>
          </a:xfrm>
          <a:prstGeom prst="ellipse">
            <a:avLst/>
          </a:prstGeom>
          <a:gradFill>
            <a:gsLst>
              <a:gs pos="0">
                <a:schemeClr val="dk2"/>
              </a:gs>
              <a:gs pos="66000">
                <a:schemeClr val="lt1"/>
              </a:gs>
              <a:gs pos="100000">
                <a:schemeClr val="lt1"/>
              </a:gs>
            </a:gsLst>
            <a:lin ang="5400700" scaled="0"/>
          </a:gra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81;p38">
            <a:extLst>
              <a:ext uri="{FF2B5EF4-FFF2-40B4-BE49-F238E27FC236}">
                <a16:creationId xmlns:a16="http://schemas.microsoft.com/office/drawing/2014/main" id="{A3FF01E8-116B-2661-9C8A-9D30B8D42BC3}"/>
              </a:ext>
            </a:extLst>
          </p:cNvPr>
          <p:cNvGrpSpPr/>
          <p:nvPr/>
        </p:nvGrpSpPr>
        <p:grpSpPr>
          <a:xfrm>
            <a:off x="845956" y="2318465"/>
            <a:ext cx="310865" cy="303814"/>
            <a:chOff x="4675398" y="1427723"/>
            <a:chExt cx="488704" cy="477545"/>
          </a:xfrm>
        </p:grpSpPr>
        <p:sp>
          <p:nvSpPr>
            <p:cNvPr id="4" name="Google Shape;582;p38">
              <a:extLst>
                <a:ext uri="{FF2B5EF4-FFF2-40B4-BE49-F238E27FC236}">
                  <a16:creationId xmlns:a16="http://schemas.microsoft.com/office/drawing/2014/main" id="{D7BCCAD0-7700-3CFA-2FDC-F177780A6F9B}"/>
                </a:ext>
              </a:extLst>
            </p:cNvPr>
            <p:cNvSpPr/>
            <p:nvPr/>
          </p:nvSpPr>
          <p:spPr>
            <a:xfrm>
              <a:off x="4675398" y="1729824"/>
              <a:ext cx="85355" cy="75018"/>
            </a:xfrm>
            <a:custGeom>
              <a:avLst/>
              <a:gdLst/>
              <a:ahLst/>
              <a:cxnLst/>
              <a:rect l="l" t="t" r="r" b="b"/>
              <a:pathLst>
                <a:path w="1767" h="1553" extrusionOk="0">
                  <a:moveTo>
                    <a:pt x="883" y="1"/>
                  </a:moveTo>
                  <a:cubicBezTo>
                    <a:pt x="750" y="1"/>
                    <a:pt x="616" y="36"/>
                    <a:pt x="491" y="108"/>
                  </a:cubicBezTo>
                  <a:cubicBezTo>
                    <a:pt x="125" y="322"/>
                    <a:pt x="0" y="803"/>
                    <a:pt x="223" y="1169"/>
                  </a:cubicBezTo>
                  <a:cubicBezTo>
                    <a:pt x="366" y="1410"/>
                    <a:pt x="625" y="1553"/>
                    <a:pt x="883" y="1553"/>
                  </a:cubicBezTo>
                  <a:cubicBezTo>
                    <a:pt x="1017" y="1553"/>
                    <a:pt x="1151" y="1517"/>
                    <a:pt x="1276" y="1437"/>
                  </a:cubicBezTo>
                  <a:cubicBezTo>
                    <a:pt x="1642" y="1223"/>
                    <a:pt x="1767" y="741"/>
                    <a:pt x="1544" y="375"/>
                  </a:cubicBezTo>
                  <a:cubicBezTo>
                    <a:pt x="1401" y="134"/>
                    <a:pt x="1151"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83;p38">
              <a:extLst>
                <a:ext uri="{FF2B5EF4-FFF2-40B4-BE49-F238E27FC236}">
                  <a16:creationId xmlns:a16="http://schemas.microsoft.com/office/drawing/2014/main" id="{BAD7C987-D39C-49C7-579D-1C2EE52CC41A}"/>
                </a:ext>
              </a:extLst>
            </p:cNvPr>
            <p:cNvSpPr/>
            <p:nvPr/>
          </p:nvSpPr>
          <p:spPr>
            <a:xfrm>
              <a:off x="4732688" y="1605293"/>
              <a:ext cx="172014" cy="220657"/>
            </a:xfrm>
            <a:custGeom>
              <a:avLst/>
              <a:gdLst/>
              <a:ahLst/>
              <a:cxnLst/>
              <a:rect l="l" t="t" r="r" b="b"/>
              <a:pathLst>
                <a:path w="3561" h="4568" extrusionOk="0">
                  <a:moveTo>
                    <a:pt x="813" y="0"/>
                  </a:moveTo>
                  <a:cubicBezTo>
                    <a:pt x="706" y="152"/>
                    <a:pt x="572" y="277"/>
                    <a:pt x="402" y="375"/>
                  </a:cubicBezTo>
                  <a:cubicBezTo>
                    <a:pt x="277" y="446"/>
                    <a:pt x="143" y="509"/>
                    <a:pt x="1" y="536"/>
                  </a:cubicBezTo>
                  <a:lnTo>
                    <a:pt x="1" y="1999"/>
                  </a:lnTo>
                  <a:cubicBezTo>
                    <a:pt x="135" y="2025"/>
                    <a:pt x="251" y="2070"/>
                    <a:pt x="367" y="2132"/>
                  </a:cubicBezTo>
                  <a:cubicBezTo>
                    <a:pt x="581" y="2257"/>
                    <a:pt x="759" y="2427"/>
                    <a:pt x="884" y="2641"/>
                  </a:cubicBezTo>
                  <a:cubicBezTo>
                    <a:pt x="1080" y="2971"/>
                    <a:pt x="1125" y="3346"/>
                    <a:pt x="1036" y="3685"/>
                  </a:cubicBezTo>
                  <a:lnTo>
                    <a:pt x="2793" y="4568"/>
                  </a:lnTo>
                  <a:cubicBezTo>
                    <a:pt x="2891" y="4443"/>
                    <a:pt x="3016" y="4327"/>
                    <a:pt x="3159" y="4247"/>
                  </a:cubicBezTo>
                  <a:cubicBezTo>
                    <a:pt x="3284" y="4166"/>
                    <a:pt x="3418" y="4113"/>
                    <a:pt x="3560" y="4086"/>
                  </a:cubicBezTo>
                  <a:lnTo>
                    <a:pt x="3560" y="2400"/>
                  </a:lnTo>
                  <a:cubicBezTo>
                    <a:pt x="3426" y="2373"/>
                    <a:pt x="3310" y="2329"/>
                    <a:pt x="3194" y="2266"/>
                  </a:cubicBezTo>
                  <a:cubicBezTo>
                    <a:pt x="2980" y="2141"/>
                    <a:pt x="2802" y="1972"/>
                    <a:pt x="2677" y="1758"/>
                  </a:cubicBezTo>
                  <a:cubicBezTo>
                    <a:pt x="2499" y="1463"/>
                    <a:pt x="2436" y="1107"/>
                    <a:pt x="2508" y="768"/>
                  </a:cubicBezTo>
                  <a:lnTo>
                    <a:pt x="8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84;p38">
              <a:extLst>
                <a:ext uri="{FF2B5EF4-FFF2-40B4-BE49-F238E27FC236}">
                  <a16:creationId xmlns:a16="http://schemas.microsoft.com/office/drawing/2014/main" id="{EF3E32F9-44A7-10B7-317A-AF976530B24A}"/>
                </a:ext>
              </a:extLst>
            </p:cNvPr>
            <p:cNvSpPr/>
            <p:nvPr/>
          </p:nvSpPr>
          <p:spPr>
            <a:xfrm>
              <a:off x="5078747" y="1714753"/>
              <a:ext cx="85355" cy="75018"/>
            </a:xfrm>
            <a:custGeom>
              <a:avLst/>
              <a:gdLst/>
              <a:ahLst/>
              <a:cxnLst/>
              <a:rect l="l" t="t" r="r" b="b"/>
              <a:pathLst>
                <a:path w="1767" h="1553" extrusionOk="0">
                  <a:moveTo>
                    <a:pt x="884" y="0"/>
                  </a:moveTo>
                  <a:cubicBezTo>
                    <a:pt x="750" y="0"/>
                    <a:pt x="616" y="36"/>
                    <a:pt x="491" y="107"/>
                  </a:cubicBezTo>
                  <a:cubicBezTo>
                    <a:pt x="125" y="330"/>
                    <a:pt x="0" y="803"/>
                    <a:pt x="214" y="1169"/>
                  </a:cubicBezTo>
                  <a:cubicBezTo>
                    <a:pt x="366" y="1419"/>
                    <a:pt x="616" y="1553"/>
                    <a:pt x="884" y="1553"/>
                  </a:cubicBezTo>
                  <a:cubicBezTo>
                    <a:pt x="1017" y="1553"/>
                    <a:pt x="1151" y="1517"/>
                    <a:pt x="1276" y="1445"/>
                  </a:cubicBezTo>
                  <a:cubicBezTo>
                    <a:pt x="1642" y="1222"/>
                    <a:pt x="1767" y="750"/>
                    <a:pt x="1544" y="384"/>
                  </a:cubicBezTo>
                  <a:cubicBezTo>
                    <a:pt x="1401" y="134"/>
                    <a:pt x="1142" y="0"/>
                    <a:pt x="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85;p38">
              <a:extLst>
                <a:ext uri="{FF2B5EF4-FFF2-40B4-BE49-F238E27FC236}">
                  <a16:creationId xmlns:a16="http://schemas.microsoft.com/office/drawing/2014/main" id="{EB57933D-9FF5-4E5B-FC24-689BE151E9F6}"/>
                </a:ext>
              </a:extLst>
            </p:cNvPr>
            <p:cNvSpPr/>
            <p:nvPr/>
          </p:nvSpPr>
          <p:spPr>
            <a:xfrm>
              <a:off x="4934363" y="1597516"/>
              <a:ext cx="171579" cy="224570"/>
            </a:xfrm>
            <a:custGeom>
              <a:avLst/>
              <a:gdLst/>
              <a:ahLst/>
              <a:cxnLst/>
              <a:rect l="l" t="t" r="r" b="b"/>
              <a:pathLst>
                <a:path w="3552" h="4649" extrusionOk="0">
                  <a:moveTo>
                    <a:pt x="2856" y="1"/>
                  </a:moveTo>
                  <a:lnTo>
                    <a:pt x="1053" y="893"/>
                  </a:lnTo>
                  <a:cubicBezTo>
                    <a:pt x="1098" y="1107"/>
                    <a:pt x="1098" y="1330"/>
                    <a:pt x="1045" y="1553"/>
                  </a:cubicBezTo>
                  <a:cubicBezTo>
                    <a:pt x="955" y="1910"/>
                    <a:pt x="723" y="2213"/>
                    <a:pt x="411" y="2401"/>
                  </a:cubicBezTo>
                  <a:cubicBezTo>
                    <a:pt x="277" y="2481"/>
                    <a:pt x="144" y="2534"/>
                    <a:pt x="1" y="2561"/>
                  </a:cubicBezTo>
                  <a:lnTo>
                    <a:pt x="1" y="4238"/>
                  </a:lnTo>
                  <a:cubicBezTo>
                    <a:pt x="135" y="4265"/>
                    <a:pt x="260" y="4319"/>
                    <a:pt x="375" y="4381"/>
                  </a:cubicBezTo>
                  <a:cubicBezTo>
                    <a:pt x="500" y="4452"/>
                    <a:pt x="616" y="4542"/>
                    <a:pt x="714" y="4649"/>
                  </a:cubicBezTo>
                  <a:lnTo>
                    <a:pt x="2534" y="3605"/>
                  </a:lnTo>
                  <a:cubicBezTo>
                    <a:pt x="2356" y="3007"/>
                    <a:pt x="2597" y="2338"/>
                    <a:pt x="3150" y="2008"/>
                  </a:cubicBezTo>
                  <a:cubicBezTo>
                    <a:pt x="3284" y="1937"/>
                    <a:pt x="3418" y="1883"/>
                    <a:pt x="3551" y="1847"/>
                  </a:cubicBezTo>
                  <a:lnTo>
                    <a:pt x="3551" y="402"/>
                  </a:lnTo>
                  <a:cubicBezTo>
                    <a:pt x="3426" y="375"/>
                    <a:pt x="3302" y="331"/>
                    <a:pt x="3186" y="259"/>
                  </a:cubicBezTo>
                  <a:cubicBezTo>
                    <a:pt x="3061" y="197"/>
                    <a:pt x="2954" y="108"/>
                    <a:pt x="28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6;p38">
              <a:extLst>
                <a:ext uri="{FF2B5EF4-FFF2-40B4-BE49-F238E27FC236}">
                  <a16:creationId xmlns:a16="http://schemas.microsoft.com/office/drawing/2014/main" id="{74E19CCD-BC45-6C1B-4A3F-ABD2F2562681}"/>
                </a:ext>
              </a:extLst>
            </p:cNvPr>
            <p:cNvSpPr/>
            <p:nvPr/>
          </p:nvSpPr>
          <p:spPr>
            <a:xfrm>
              <a:off x="4877507" y="1830685"/>
              <a:ext cx="84920" cy="74583"/>
            </a:xfrm>
            <a:custGeom>
              <a:avLst/>
              <a:gdLst/>
              <a:ahLst/>
              <a:cxnLst/>
              <a:rect l="l" t="t" r="r" b="b"/>
              <a:pathLst>
                <a:path w="1758" h="1544" extrusionOk="0">
                  <a:moveTo>
                    <a:pt x="874" y="0"/>
                  </a:moveTo>
                  <a:cubicBezTo>
                    <a:pt x="741" y="0"/>
                    <a:pt x="607" y="36"/>
                    <a:pt x="482" y="107"/>
                  </a:cubicBezTo>
                  <a:cubicBezTo>
                    <a:pt x="116" y="321"/>
                    <a:pt x="0" y="803"/>
                    <a:pt x="214" y="1169"/>
                  </a:cubicBezTo>
                  <a:cubicBezTo>
                    <a:pt x="357" y="1410"/>
                    <a:pt x="616" y="1543"/>
                    <a:pt x="874" y="1543"/>
                  </a:cubicBezTo>
                  <a:cubicBezTo>
                    <a:pt x="1008" y="1543"/>
                    <a:pt x="1151" y="1517"/>
                    <a:pt x="1276" y="1436"/>
                  </a:cubicBezTo>
                  <a:cubicBezTo>
                    <a:pt x="1642" y="1222"/>
                    <a:pt x="1758" y="740"/>
                    <a:pt x="1544" y="375"/>
                  </a:cubicBezTo>
                  <a:cubicBezTo>
                    <a:pt x="1401" y="134"/>
                    <a:pt x="1142" y="0"/>
                    <a:pt x="8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7;p38">
              <a:extLst>
                <a:ext uri="{FF2B5EF4-FFF2-40B4-BE49-F238E27FC236}">
                  <a16:creationId xmlns:a16="http://schemas.microsoft.com/office/drawing/2014/main" id="{75D2BD6E-692F-843D-A359-2B3921EB9D99}"/>
                </a:ext>
              </a:extLst>
            </p:cNvPr>
            <p:cNvSpPr/>
            <p:nvPr/>
          </p:nvSpPr>
          <p:spPr>
            <a:xfrm>
              <a:off x="5081742" y="1513948"/>
              <a:ext cx="82360" cy="75018"/>
            </a:xfrm>
            <a:custGeom>
              <a:avLst/>
              <a:gdLst/>
              <a:ahLst/>
              <a:cxnLst/>
              <a:rect l="l" t="t" r="r" b="b"/>
              <a:pathLst>
                <a:path w="1705" h="1553" extrusionOk="0">
                  <a:moveTo>
                    <a:pt x="822" y="0"/>
                  </a:moveTo>
                  <a:cubicBezTo>
                    <a:pt x="688" y="0"/>
                    <a:pt x="554" y="36"/>
                    <a:pt x="429" y="107"/>
                  </a:cubicBezTo>
                  <a:cubicBezTo>
                    <a:pt x="135" y="277"/>
                    <a:pt x="1" y="607"/>
                    <a:pt x="63" y="919"/>
                  </a:cubicBezTo>
                  <a:cubicBezTo>
                    <a:pt x="67" y="918"/>
                    <a:pt x="70" y="917"/>
                    <a:pt x="72" y="917"/>
                  </a:cubicBezTo>
                  <a:cubicBezTo>
                    <a:pt x="90" y="917"/>
                    <a:pt x="88" y="941"/>
                    <a:pt x="72" y="972"/>
                  </a:cubicBezTo>
                  <a:cubicBezTo>
                    <a:pt x="90" y="1044"/>
                    <a:pt x="117" y="1106"/>
                    <a:pt x="152" y="1169"/>
                  </a:cubicBezTo>
                  <a:cubicBezTo>
                    <a:pt x="304" y="1410"/>
                    <a:pt x="554" y="1552"/>
                    <a:pt x="822" y="1552"/>
                  </a:cubicBezTo>
                  <a:cubicBezTo>
                    <a:pt x="955" y="1552"/>
                    <a:pt x="1089" y="1517"/>
                    <a:pt x="1214" y="1436"/>
                  </a:cubicBezTo>
                  <a:cubicBezTo>
                    <a:pt x="1580" y="1222"/>
                    <a:pt x="1705" y="749"/>
                    <a:pt x="1482" y="375"/>
                  </a:cubicBezTo>
                  <a:cubicBezTo>
                    <a:pt x="1339" y="134"/>
                    <a:pt x="1080" y="0"/>
                    <a:pt x="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8;p38">
              <a:extLst>
                <a:ext uri="{FF2B5EF4-FFF2-40B4-BE49-F238E27FC236}">
                  <a16:creationId xmlns:a16="http://schemas.microsoft.com/office/drawing/2014/main" id="{FF7794E4-9911-B484-055F-C0B62B063153}"/>
                </a:ext>
              </a:extLst>
            </p:cNvPr>
            <p:cNvSpPr/>
            <p:nvPr/>
          </p:nvSpPr>
          <p:spPr>
            <a:xfrm>
              <a:off x="4877073" y="1618625"/>
              <a:ext cx="85790" cy="74631"/>
            </a:xfrm>
            <a:custGeom>
              <a:avLst/>
              <a:gdLst/>
              <a:ahLst/>
              <a:cxnLst/>
              <a:rect l="l" t="t" r="r" b="b"/>
              <a:pathLst>
                <a:path w="1776" h="1545" extrusionOk="0">
                  <a:moveTo>
                    <a:pt x="883" y="1"/>
                  </a:moveTo>
                  <a:cubicBezTo>
                    <a:pt x="750" y="1"/>
                    <a:pt x="616" y="37"/>
                    <a:pt x="491" y="108"/>
                  </a:cubicBezTo>
                  <a:cubicBezTo>
                    <a:pt x="125" y="331"/>
                    <a:pt x="0" y="804"/>
                    <a:pt x="223" y="1170"/>
                  </a:cubicBezTo>
                  <a:cubicBezTo>
                    <a:pt x="366" y="1410"/>
                    <a:pt x="625" y="1544"/>
                    <a:pt x="883" y="1544"/>
                  </a:cubicBezTo>
                  <a:cubicBezTo>
                    <a:pt x="1026" y="1544"/>
                    <a:pt x="1160" y="1509"/>
                    <a:pt x="1285" y="1437"/>
                  </a:cubicBezTo>
                  <a:cubicBezTo>
                    <a:pt x="1651" y="1223"/>
                    <a:pt x="1776" y="750"/>
                    <a:pt x="1553" y="376"/>
                  </a:cubicBezTo>
                  <a:cubicBezTo>
                    <a:pt x="1410" y="135"/>
                    <a:pt x="1151" y="1"/>
                    <a:pt x="8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9;p38">
              <a:extLst>
                <a:ext uri="{FF2B5EF4-FFF2-40B4-BE49-F238E27FC236}">
                  <a16:creationId xmlns:a16="http://schemas.microsoft.com/office/drawing/2014/main" id="{777EC06E-F636-0DE7-54B1-18A614F920F6}"/>
                </a:ext>
              </a:extLst>
            </p:cNvPr>
            <p:cNvSpPr/>
            <p:nvPr/>
          </p:nvSpPr>
          <p:spPr>
            <a:xfrm>
              <a:off x="4877507" y="1427723"/>
              <a:ext cx="84920" cy="74631"/>
            </a:xfrm>
            <a:custGeom>
              <a:avLst/>
              <a:gdLst/>
              <a:ahLst/>
              <a:cxnLst/>
              <a:rect l="l" t="t" r="r" b="b"/>
              <a:pathLst>
                <a:path w="1758" h="1545" extrusionOk="0">
                  <a:moveTo>
                    <a:pt x="874" y="1"/>
                  </a:moveTo>
                  <a:cubicBezTo>
                    <a:pt x="741" y="1"/>
                    <a:pt x="607" y="37"/>
                    <a:pt x="482" y="108"/>
                  </a:cubicBezTo>
                  <a:cubicBezTo>
                    <a:pt x="116" y="322"/>
                    <a:pt x="0" y="804"/>
                    <a:pt x="214" y="1170"/>
                  </a:cubicBezTo>
                  <a:cubicBezTo>
                    <a:pt x="357" y="1410"/>
                    <a:pt x="616" y="1544"/>
                    <a:pt x="874" y="1544"/>
                  </a:cubicBezTo>
                  <a:cubicBezTo>
                    <a:pt x="1008" y="1544"/>
                    <a:pt x="1151" y="1517"/>
                    <a:pt x="1267" y="1437"/>
                  </a:cubicBezTo>
                  <a:cubicBezTo>
                    <a:pt x="1642" y="1223"/>
                    <a:pt x="1758" y="741"/>
                    <a:pt x="1544" y="376"/>
                  </a:cubicBezTo>
                  <a:cubicBezTo>
                    <a:pt x="1401" y="135"/>
                    <a:pt x="1142" y="1"/>
                    <a:pt x="8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0;p38">
              <a:extLst>
                <a:ext uri="{FF2B5EF4-FFF2-40B4-BE49-F238E27FC236}">
                  <a16:creationId xmlns:a16="http://schemas.microsoft.com/office/drawing/2014/main" id="{C44A3FDA-F0FC-790F-E2CA-CE4BB54CD703}"/>
                </a:ext>
              </a:extLst>
            </p:cNvPr>
            <p:cNvSpPr/>
            <p:nvPr/>
          </p:nvSpPr>
          <p:spPr>
            <a:xfrm>
              <a:off x="4675398" y="1528150"/>
              <a:ext cx="85355" cy="75018"/>
            </a:xfrm>
            <a:custGeom>
              <a:avLst/>
              <a:gdLst/>
              <a:ahLst/>
              <a:cxnLst/>
              <a:rect l="l" t="t" r="r" b="b"/>
              <a:pathLst>
                <a:path w="1767" h="1553" extrusionOk="0">
                  <a:moveTo>
                    <a:pt x="883" y="0"/>
                  </a:moveTo>
                  <a:cubicBezTo>
                    <a:pt x="750" y="0"/>
                    <a:pt x="616" y="36"/>
                    <a:pt x="491" y="108"/>
                  </a:cubicBezTo>
                  <a:cubicBezTo>
                    <a:pt x="125" y="331"/>
                    <a:pt x="0" y="803"/>
                    <a:pt x="223" y="1169"/>
                  </a:cubicBezTo>
                  <a:cubicBezTo>
                    <a:pt x="366" y="1419"/>
                    <a:pt x="625" y="1553"/>
                    <a:pt x="883" y="1553"/>
                  </a:cubicBezTo>
                  <a:cubicBezTo>
                    <a:pt x="1017" y="1553"/>
                    <a:pt x="1151" y="1517"/>
                    <a:pt x="1276" y="1446"/>
                  </a:cubicBezTo>
                  <a:cubicBezTo>
                    <a:pt x="1642" y="1223"/>
                    <a:pt x="1767" y="750"/>
                    <a:pt x="1544" y="384"/>
                  </a:cubicBezTo>
                  <a:cubicBezTo>
                    <a:pt x="1401" y="134"/>
                    <a:pt x="1151" y="0"/>
                    <a:pt x="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1;p38">
              <a:extLst>
                <a:ext uri="{FF2B5EF4-FFF2-40B4-BE49-F238E27FC236}">
                  <a16:creationId xmlns:a16="http://schemas.microsoft.com/office/drawing/2014/main" id="{56C0F41C-B1DA-4B62-F2B1-67699773DC17}"/>
                </a:ext>
              </a:extLst>
            </p:cNvPr>
            <p:cNvSpPr/>
            <p:nvPr/>
          </p:nvSpPr>
          <p:spPr>
            <a:xfrm>
              <a:off x="4782249" y="1505301"/>
              <a:ext cx="275435" cy="110377"/>
            </a:xfrm>
            <a:custGeom>
              <a:avLst/>
              <a:gdLst/>
              <a:ahLst/>
              <a:cxnLst/>
              <a:rect l="l" t="t" r="r" b="b"/>
              <a:pathLst>
                <a:path w="5702" h="2285" extrusionOk="0">
                  <a:moveTo>
                    <a:pt x="1740" y="1"/>
                  </a:moveTo>
                  <a:lnTo>
                    <a:pt x="1" y="839"/>
                  </a:lnTo>
                  <a:cubicBezTo>
                    <a:pt x="63" y="1062"/>
                    <a:pt x="72" y="1285"/>
                    <a:pt x="36" y="1508"/>
                  </a:cubicBezTo>
                  <a:lnTo>
                    <a:pt x="1740" y="2284"/>
                  </a:lnTo>
                  <a:cubicBezTo>
                    <a:pt x="1847" y="2142"/>
                    <a:pt x="1981" y="2017"/>
                    <a:pt x="2142" y="1928"/>
                  </a:cubicBezTo>
                  <a:cubicBezTo>
                    <a:pt x="2356" y="1803"/>
                    <a:pt x="2597" y="1731"/>
                    <a:pt x="2846" y="1731"/>
                  </a:cubicBezTo>
                  <a:cubicBezTo>
                    <a:pt x="3087" y="1731"/>
                    <a:pt x="3319" y="1794"/>
                    <a:pt x="3524" y="1910"/>
                  </a:cubicBezTo>
                  <a:cubicBezTo>
                    <a:pt x="3685" y="1990"/>
                    <a:pt x="3819" y="2106"/>
                    <a:pt x="3926" y="2249"/>
                  </a:cubicBezTo>
                  <a:lnTo>
                    <a:pt x="5701" y="1374"/>
                  </a:lnTo>
                  <a:cubicBezTo>
                    <a:pt x="5630" y="1151"/>
                    <a:pt x="5612" y="920"/>
                    <a:pt x="5657" y="696"/>
                  </a:cubicBezTo>
                  <a:lnTo>
                    <a:pt x="3953" y="1"/>
                  </a:lnTo>
                  <a:cubicBezTo>
                    <a:pt x="3855" y="143"/>
                    <a:pt x="3721" y="268"/>
                    <a:pt x="3560" y="366"/>
                  </a:cubicBezTo>
                  <a:cubicBezTo>
                    <a:pt x="3346" y="491"/>
                    <a:pt x="3096" y="554"/>
                    <a:pt x="2846" y="554"/>
                  </a:cubicBezTo>
                  <a:cubicBezTo>
                    <a:pt x="2615" y="554"/>
                    <a:pt x="2383" y="500"/>
                    <a:pt x="2168" y="384"/>
                  </a:cubicBezTo>
                  <a:cubicBezTo>
                    <a:pt x="1999" y="286"/>
                    <a:pt x="1856" y="152"/>
                    <a:pt x="17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521;p38">
            <a:extLst>
              <a:ext uri="{FF2B5EF4-FFF2-40B4-BE49-F238E27FC236}">
                <a16:creationId xmlns:a16="http://schemas.microsoft.com/office/drawing/2014/main" id="{227111F5-3F3E-4BBB-919C-85D63F5488FF}"/>
              </a:ext>
            </a:extLst>
          </p:cNvPr>
          <p:cNvSpPr txBox="1">
            <a:spLocks/>
          </p:cNvSpPr>
          <p:nvPr/>
        </p:nvSpPr>
        <p:spPr>
          <a:xfrm>
            <a:off x="16609" y="3107906"/>
            <a:ext cx="2132100" cy="40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200"/>
              <a:buFont typeface="Raleway"/>
              <a:buNone/>
              <a:defRPr sz="2200" b="1" i="0" u="none" strike="noStrike" cap="none">
                <a:solidFill>
                  <a:schemeClr val="dk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1"/>
              </a:buClr>
              <a:buSzPts val="2200"/>
              <a:buFont typeface="Raleway"/>
              <a:buNone/>
              <a:defRPr sz="2200" b="1"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2200"/>
              <a:buFont typeface="Raleway"/>
              <a:buNone/>
              <a:defRPr sz="2200" b="1"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2200"/>
              <a:buFont typeface="Raleway"/>
              <a:buNone/>
              <a:defRPr sz="2200" b="1"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2200"/>
              <a:buFont typeface="Raleway"/>
              <a:buNone/>
              <a:defRPr sz="2200" b="1"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2200"/>
              <a:buFont typeface="Raleway"/>
              <a:buNone/>
              <a:defRPr sz="2200" b="1"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2200"/>
              <a:buFont typeface="Raleway"/>
              <a:buNone/>
              <a:defRPr sz="2200" b="1"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2200"/>
              <a:buFont typeface="Raleway"/>
              <a:buNone/>
              <a:defRPr sz="2200" b="1"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2200"/>
              <a:buFont typeface="Raleway"/>
              <a:buNone/>
              <a:defRPr sz="2200" b="1" i="0" u="none" strike="noStrike" cap="none">
                <a:solidFill>
                  <a:schemeClr val="dk1"/>
                </a:solidFill>
                <a:latin typeface="Raleway"/>
                <a:ea typeface="Raleway"/>
                <a:cs typeface="Raleway"/>
                <a:sym typeface="Raleway"/>
              </a:defRPr>
            </a:lvl9pPr>
          </a:lstStyle>
          <a:p>
            <a:pPr marL="0" indent="0"/>
            <a:r>
              <a:rPr lang="en-IN" dirty="0"/>
              <a:t>Image Data Collection</a:t>
            </a:r>
          </a:p>
        </p:txBody>
      </p:sp>
      <p:sp>
        <p:nvSpPr>
          <p:cNvPr id="16" name="Google Shape;216;p33">
            <a:extLst>
              <a:ext uri="{FF2B5EF4-FFF2-40B4-BE49-F238E27FC236}">
                <a16:creationId xmlns:a16="http://schemas.microsoft.com/office/drawing/2014/main" id="{751DF81A-7898-A928-5111-57267B302539}"/>
              </a:ext>
            </a:extLst>
          </p:cNvPr>
          <p:cNvSpPr txBox="1">
            <a:spLocks/>
          </p:cNvSpPr>
          <p:nvPr/>
        </p:nvSpPr>
        <p:spPr>
          <a:xfrm>
            <a:off x="4094992" y="4560499"/>
            <a:ext cx="403270" cy="868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rgbClr val="434343"/>
                </a:solidFill>
                <a:latin typeface="Roboto"/>
                <a:ea typeface="Roboto"/>
                <a:cs typeface="Roboto"/>
                <a:sym typeface="Roboto"/>
              </a:defRPr>
            </a:lvl9pPr>
          </a:lstStyle>
          <a:p>
            <a:pPr marL="0" indent="0">
              <a:buFont typeface="Roboto"/>
              <a:buNone/>
            </a:pPr>
            <a:r>
              <a:rPr lang="en-US" dirty="0"/>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6" name="Text Placeholder 5">
            <a:extLst>
              <a:ext uri="{FF2B5EF4-FFF2-40B4-BE49-F238E27FC236}">
                <a16:creationId xmlns:a16="http://schemas.microsoft.com/office/drawing/2014/main" id="{98BDA064-AAA9-7AB8-69F6-A8439A172F89}"/>
              </a:ext>
            </a:extLst>
          </p:cNvPr>
          <p:cNvSpPr>
            <a:spLocks noGrp="1"/>
          </p:cNvSpPr>
          <p:nvPr>
            <p:ph type="body" idx="1"/>
          </p:nvPr>
        </p:nvSpPr>
        <p:spPr>
          <a:xfrm>
            <a:off x="225056" y="1259003"/>
            <a:ext cx="7874000" cy="3390900"/>
          </a:xfrm>
        </p:spPr>
        <p:txBody>
          <a:bodyPr/>
          <a:lstStyle/>
          <a:p>
            <a:r>
              <a:rPr lang="en-US" b="1" dirty="0"/>
              <a:t>Needed system for collecting sky images and meteorological data consists of two main parts (all-sky image recording, and weather sensor array). </a:t>
            </a:r>
          </a:p>
          <a:p>
            <a:endParaRPr lang="en-US" b="1" dirty="0">
              <a:solidFill>
                <a:srgbClr val="2E2E2E"/>
              </a:solidFill>
              <a:latin typeface="Roboto" panose="02000000000000000000" pitchFamily="2" charset="0"/>
              <a:ea typeface="Roboto" panose="02000000000000000000" pitchFamily="2" charset="0"/>
            </a:endParaRPr>
          </a:p>
          <a:p>
            <a:r>
              <a:rPr lang="en-US" b="1" dirty="0"/>
              <a:t>For obtaining all-sky images, it is possible to use a fisheye camera. Such a camera has a lens that provides a 360° panorama view and a 180° vertical view</a:t>
            </a:r>
            <a:r>
              <a:rPr lang="en-US" b="1" dirty="0">
                <a:solidFill>
                  <a:srgbClr val="2E2E2E"/>
                </a:solidFill>
                <a:latin typeface="Roboto" panose="02000000000000000000" pitchFamily="2" charset="0"/>
                <a:ea typeface="Roboto" panose="02000000000000000000" pitchFamily="2" charset="0"/>
              </a:rPr>
              <a:t>.</a:t>
            </a:r>
          </a:p>
          <a:p>
            <a:endParaRPr lang="en-US" b="1" dirty="0">
              <a:solidFill>
                <a:srgbClr val="2E2E2E"/>
              </a:solidFill>
              <a:latin typeface="Roboto" panose="02000000000000000000" pitchFamily="2" charset="0"/>
              <a:ea typeface="Roboto" panose="02000000000000000000" pitchFamily="2" charset="0"/>
            </a:endParaRPr>
          </a:p>
          <a:p>
            <a:endParaRPr lang="en-US" b="1" dirty="0">
              <a:solidFill>
                <a:srgbClr val="2E2E2E"/>
              </a:solidFill>
              <a:latin typeface="Roboto" panose="02000000000000000000" pitchFamily="2" charset="0"/>
              <a:ea typeface="Roboto" panose="02000000000000000000" pitchFamily="2" charset="0"/>
            </a:endParaRPr>
          </a:p>
          <a:p>
            <a:r>
              <a:rPr lang="en-US" b="1" dirty="0"/>
              <a:t>The camera is connected to a server through an Ethernet with an option of wireless communication. Also, it is set to acquire images in the form of video sequences continuously throughout the day</a:t>
            </a:r>
          </a:p>
          <a:p>
            <a:endParaRPr lang="en-US" b="1" dirty="0">
              <a:latin typeface="Roboto" panose="02000000000000000000" pitchFamily="2" charset="0"/>
              <a:ea typeface="Roboto" panose="02000000000000000000" pitchFamily="2" charset="0"/>
            </a:endParaRPr>
          </a:p>
          <a:p>
            <a:r>
              <a:rPr lang="en-US" b="1" dirty="0">
                <a:latin typeface="Roboto" panose="02000000000000000000" pitchFamily="2" charset="0"/>
                <a:ea typeface="Roboto" panose="02000000000000000000" pitchFamily="2" charset="0"/>
              </a:rPr>
              <a:t>The captured video will be compressed for acquiring less storage and this data will be used for further processing.</a:t>
            </a:r>
          </a:p>
        </p:txBody>
      </p:sp>
      <p:sp>
        <p:nvSpPr>
          <p:cNvPr id="596" name="Google Shape;596;p39"/>
          <p:cNvSpPr txBox="1">
            <a:spLocks noGrp="1"/>
          </p:cNvSpPr>
          <p:nvPr>
            <p:ph type="title"/>
          </p:nvPr>
        </p:nvSpPr>
        <p:spPr>
          <a:xfrm>
            <a:off x="1247050" y="317050"/>
            <a:ext cx="6239600" cy="66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Image Data Collection</a:t>
            </a:r>
          </a:p>
        </p:txBody>
      </p:sp>
      <p:sp>
        <p:nvSpPr>
          <p:cNvPr id="2" name="Google Shape;216;p33">
            <a:extLst>
              <a:ext uri="{FF2B5EF4-FFF2-40B4-BE49-F238E27FC236}">
                <a16:creationId xmlns:a16="http://schemas.microsoft.com/office/drawing/2014/main" id="{F1507944-76EA-A250-AAAF-1A363114A3F3}"/>
              </a:ext>
            </a:extLst>
          </p:cNvPr>
          <p:cNvSpPr txBox="1">
            <a:spLocks/>
          </p:cNvSpPr>
          <p:nvPr/>
        </p:nvSpPr>
        <p:spPr>
          <a:xfrm>
            <a:off x="3884250" y="4366936"/>
            <a:ext cx="423590" cy="868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rgbClr val="434343"/>
                </a:solidFill>
                <a:latin typeface="Roboto"/>
                <a:ea typeface="Roboto"/>
                <a:cs typeface="Roboto"/>
                <a:sym typeface="Roboto"/>
              </a:defRPr>
            </a:lvl9pPr>
          </a:lstStyle>
          <a:p>
            <a:pPr marL="0" indent="0">
              <a:buFont typeface="Roboto"/>
              <a:buNone/>
            </a:pPr>
            <a:endParaRPr lang="en-US" dirty="0"/>
          </a:p>
        </p:txBody>
      </p:sp>
      <p:sp>
        <p:nvSpPr>
          <p:cNvPr id="3" name="Google Shape;216;p33">
            <a:extLst>
              <a:ext uri="{FF2B5EF4-FFF2-40B4-BE49-F238E27FC236}">
                <a16:creationId xmlns:a16="http://schemas.microsoft.com/office/drawing/2014/main" id="{50513322-8646-1FC0-4FCC-B8D15FC73286}"/>
              </a:ext>
            </a:extLst>
          </p:cNvPr>
          <p:cNvSpPr txBox="1">
            <a:spLocks/>
          </p:cNvSpPr>
          <p:nvPr/>
        </p:nvSpPr>
        <p:spPr>
          <a:xfrm>
            <a:off x="4058535" y="4508420"/>
            <a:ext cx="403270" cy="868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rgbClr val="434343"/>
                </a:solidFill>
                <a:latin typeface="Roboto"/>
                <a:ea typeface="Roboto"/>
                <a:cs typeface="Roboto"/>
                <a:sym typeface="Roboto"/>
              </a:defRPr>
            </a:lvl9pPr>
          </a:lstStyle>
          <a:p>
            <a:pPr marL="0" indent="0">
              <a:buFont typeface="Roboto"/>
              <a:buNone/>
            </a:pPr>
            <a:r>
              <a:rPr lang="en-US" dirty="0"/>
              <a:t>12</a:t>
            </a:r>
          </a:p>
        </p:txBody>
      </p:sp>
    </p:spTree>
    <p:extLst>
      <p:ext uri="{BB962C8B-B14F-4D97-AF65-F5344CB8AC3E}">
        <p14:creationId xmlns:p14="http://schemas.microsoft.com/office/powerpoint/2010/main" val="590734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39"/>
          <p:cNvSpPr txBox="1">
            <a:spLocks noGrp="1"/>
          </p:cNvSpPr>
          <p:nvPr>
            <p:ph type="title"/>
          </p:nvPr>
        </p:nvSpPr>
        <p:spPr>
          <a:xfrm>
            <a:off x="1358692" y="68226"/>
            <a:ext cx="6239600" cy="66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Image Data Collection </a:t>
            </a:r>
          </a:p>
        </p:txBody>
      </p:sp>
      <p:pic>
        <p:nvPicPr>
          <p:cNvPr id="3" name="Picture 2">
            <a:extLst>
              <a:ext uri="{FF2B5EF4-FFF2-40B4-BE49-F238E27FC236}">
                <a16:creationId xmlns:a16="http://schemas.microsoft.com/office/drawing/2014/main" id="{9CC7B650-3022-B76F-A355-06889A9ED067}"/>
              </a:ext>
            </a:extLst>
          </p:cNvPr>
          <p:cNvPicPr>
            <a:picLocks noChangeAspect="1"/>
          </p:cNvPicPr>
          <p:nvPr/>
        </p:nvPicPr>
        <p:blipFill>
          <a:blip r:embed="rId3"/>
          <a:srcRect/>
          <a:stretch/>
        </p:blipFill>
        <p:spPr>
          <a:xfrm>
            <a:off x="1545708" y="818187"/>
            <a:ext cx="6052584" cy="2609785"/>
          </a:xfrm>
          <a:prstGeom prst="rect">
            <a:avLst/>
          </a:prstGeom>
        </p:spPr>
      </p:pic>
      <p:pic>
        <p:nvPicPr>
          <p:cNvPr id="5" name="Picture 4">
            <a:extLst>
              <a:ext uri="{FF2B5EF4-FFF2-40B4-BE49-F238E27FC236}">
                <a16:creationId xmlns:a16="http://schemas.microsoft.com/office/drawing/2014/main" id="{30F11B84-E0A4-F631-4DCB-07701EDDA98F}"/>
              </a:ext>
            </a:extLst>
          </p:cNvPr>
          <p:cNvPicPr>
            <a:picLocks noChangeAspect="1"/>
          </p:cNvPicPr>
          <p:nvPr/>
        </p:nvPicPr>
        <p:blipFill>
          <a:blip r:embed="rId4"/>
          <a:srcRect/>
          <a:stretch/>
        </p:blipFill>
        <p:spPr>
          <a:xfrm>
            <a:off x="2339163" y="3515833"/>
            <a:ext cx="4699590" cy="1559441"/>
          </a:xfrm>
          <a:prstGeom prst="rect">
            <a:avLst/>
          </a:prstGeom>
        </p:spPr>
      </p:pic>
      <p:sp>
        <p:nvSpPr>
          <p:cNvPr id="4" name="Google Shape;216;p33">
            <a:extLst>
              <a:ext uri="{FF2B5EF4-FFF2-40B4-BE49-F238E27FC236}">
                <a16:creationId xmlns:a16="http://schemas.microsoft.com/office/drawing/2014/main" id="{383DF097-51B1-DCE5-F451-847F77A5D539}"/>
              </a:ext>
            </a:extLst>
          </p:cNvPr>
          <p:cNvSpPr txBox="1">
            <a:spLocks/>
          </p:cNvSpPr>
          <p:nvPr/>
        </p:nvSpPr>
        <p:spPr>
          <a:xfrm>
            <a:off x="4075222" y="4465674"/>
            <a:ext cx="403270" cy="868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rgbClr val="434343"/>
                </a:solidFill>
                <a:latin typeface="Roboto"/>
                <a:ea typeface="Roboto"/>
                <a:cs typeface="Roboto"/>
                <a:sym typeface="Roboto"/>
              </a:defRPr>
            </a:lvl9pPr>
          </a:lstStyle>
          <a:p>
            <a:pPr marL="0" indent="0">
              <a:buFont typeface="Roboto"/>
              <a:buNone/>
            </a:pPr>
            <a:r>
              <a:rPr lang="en-US" dirty="0"/>
              <a:t>13</a:t>
            </a:r>
          </a:p>
        </p:txBody>
      </p:sp>
    </p:spTree>
    <p:extLst>
      <p:ext uri="{BB962C8B-B14F-4D97-AF65-F5344CB8AC3E}">
        <p14:creationId xmlns:p14="http://schemas.microsoft.com/office/powerpoint/2010/main" val="504338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6" name="Text Placeholder 5">
            <a:extLst>
              <a:ext uri="{FF2B5EF4-FFF2-40B4-BE49-F238E27FC236}">
                <a16:creationId xmlns:a16="http://schemas.microsoft.com/office/drawing/2014/main" id="{98BDA064-AAA9-7AB8-69F6-A8439A172F89}"/>
              </a:ext>
            </a:extLst>
          </p:cNvPr>
          <p:cNvSpPr>
            <a:spLocks noGrp="1"/>
          </p:cNvSpPr>
          <p:nvPr>
            <p:ph type="body" idx="1"/>
          </p:nvPr>
        </p:nvSpPr>
        <p:spPr>
          <a:xfrm>
            <a:off x="381000" y="925849"/>
            <a:ext cx="7874000" cy="3390900"/>
          </a:xfrm>
        </p:spPr>
        <p:txBody>
          <a:bodyPr/>
          <a:lstStyle/>
          <a:p>
            <a:r>
              <a:rPr lang="en-US" b="1" dirty="0">
                <a:latin typeface="Roboto" panose="02000000000000000000" pitchFamily="2" charset="0"/>
                <a:ea typeface="Roboto" panose="02000000000000000000" pitchFamily="2" charset="0"/>
              </a:rPr>
              <a:t>Image normalization is a typical process in image processing that changes the range of pixel intensity values.</a:t>
            </a:r>
          </a:p>
          <a:p>
            <a:endParaRPr lang="en-US" b="1" dirty="0">
              <a:latin typeface="Roboto" panose="02000000000000000000" pitchFamily="2" charset="0"/>
              <a:ea typeface="Roboto" panose="02000000000000000000" pitchFamily="2" charset="0"/>
            </a:endParaRPr>
          </a:p>
          <a:p>
            <a:r>
              <a:rPr lang="en-IN" b="1" dirty="0">
                <a:solidFill>
                  <a:srgbClr val="2E2E2E"/>
                </a:solidFill>
                <a:effectLst/>
                <a:latin typeface="Roboto" panose="02000000000000000000" pitchFamily="2" charset="0"/>
                <a:ea typeface="Roboto" panose="02000000000000000000" pitchFamily="2" charset="0"/>
              </a:rPr>
              <a:t>Image normalization ensures optimal comparisons across data acquisition methods and texture instances.</a:t>
            </a:r>
            <a:endParaRPr lang="en-US" b="1" dirty="0">
              <a:solidFill>
                <a:srgbClr val="2E2E2E"/>
              </a:solidFill>
              <a:effectLst/>
              <a:latin typeface="Roboto" panose="02000000000000000000" pitchFamily="2" charset="0"/>
              <a:ea typeface="Roboto" panose="02000000000000000000" pitchFamily="2" charset="0"/>
            </a:endParaRPr>
          </a:p>
          <a:p>
            <a:endParaRPr lang="en-US" b="1" dirty="0">
              <a:solidFill>
                <a:srgbClr val="2E2E2E"/>
              </a:solidFill>
              <a:latin typeface="Roboto" panose="02000000000000000000" pitchFamily="2" charset="0"/>
              <a:ea typeface="Roboto" panose="02000000000000000000" pitchFamily="2" charset="0"/>
            </a:endParaRPr>
          </a:p>
          <a:p>
            <a:r>
              <a:rPr lang="en-US" b="1" dirty="0">
                <a:solidFill>
                  <a:srgbClr val="2E2E2E"/>
                </a:solidFill>
                <a:effectLst/>
                <a:latin typeface="Roboto" panose="02000000000000000000" pitchFamily="2" charset="0"/>
                <a:ea typeface="Roboto" panose="02000000000000000000" pitchFamily="2" charset="0"/>
              </a:rPr>
              <a:t>To remove any non-uniformities present in the imaging system, dark field image subtraction, and bright field image normalization were performed</a:t>
            </a:r>
          </a:p>
          <a:p>
            <a:endParaRPr lang="en-US" b="1" dirty="0">
              <a:solidFill>
                <a:srgbClr val="2E2E2E"/>
              </a:solidFill>
              <a:latin typeface="Roboto" panose="02000000000000000000" pitchFamily="2" charset="0"/>
              <a:ea typeface="Roboto" panose="02000000000000000000" pitchFamily="2" charset="0"/>
            </a:endParaRPr>
          </a:p>
          <a:p>
            <a:r>
              <a:rPr lang="en-US" b="1" dirty="0">
                <a:solidFill>
                  <a:srgbClr val="3D3D3D"/>
                </a:solidFill>
                <a:latin typeface="Roboto" panose="02000000000000000000" pitchFamily="2" charset="0"/>
                <a:ea typeface="Roboto" panose="02000000000000000000" pitchFamily="2" charset="0"/>
              </a:rPr>
              <a:t>N</a:t>
            </a:r>
            <a:r>
              <a:rPr lang="en-US" b="1" dirty="0">
                <a:solidFill>
                  <a:srgbClr val="3D3D3D"/>
                </a:solidFill>
                <a:effectLst/>
                <a:latin typeface="Roboto" panose="02000000000000000000" pitchFamily="2" charset="0"/>
                <a:ea typeface="Roboto" panose="02000000000000000000" pitchFamily="2" charset="0"/>
              </a:rPr>
              <a:t>ormalization implies making all the images have the same spatial relationship to what they demonstrate</a:t>
            </a:r>
            <a:endParaRPr lang="en-US" b="1" dirty="0">
              <a:solidFill>
                <a:srgbClr val="2E2E2E"/>
              </a:solidFill>
              <a:effectLst/>
              <a:latin typeface="Roboto" panose="02000000000000000000" pitchFamily="2" charset="0"/>
              <a:ea typeface="Roboto" panose="02000000000000000000" pitchFamily="2" charset="0"/>
            </a:endParaRPr>
          </a:p>
          <a:p>
            <a:endParaRPr lang="en-US" b="1" dirty="0">
              <a:solidFill>
                <a:srgbClr val="2E2E2E"/>
              </a:solidFill>
              <a:latin typeface="Roboto" panose="02000000000000000000" pitchFamily="2" charset="0"/>
              <a:ea typeface="Roboto" panose="02000000000000000000" pitchFamily="2" charset="0"/>
            </a:endParaRPr>
          </a:p>
          <a:p>
            <a:endParaRPr lang="en-US" b="1" dirty="0">
              <a:latin typeface="Roboto" panose="02000000000000000000" pitchFamily="2" charset="0"/>
              <a:ea typeface="Roboto" panose="02000000000000000000" pitchFamily="2" charset="0"/>
            </a:endParaRPr>
          </a:p>
        </p:txBody>
      </p:sp>
      <p:sp>
        <p:nvSpPr>
          <p:cNvPr id="596" name="Google Shape;596;p39"/>
          <p:cNvSpPr txBox="1">
            <a:spLocks noGrp="1"/>
          </p:cNvSpPr>
          <p:nvPr>
            <p:ph type="title"/>
          </p:nvPr>
        </p:nvSpPr>
        <p:spPr>
          <a:xfrm>
            <a:off x="1247050" y="317050"/>
            <a:ext cx="6239600" cy="66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Normalization of image</a:t>
            </a:r>
          </a:p>
        </p:txBody>
      </p:sp>
      <p:pic>
        <p:nvPicPr>
          <p:cNvPr id="8" name="Picture 7" descr="A blue sky with clouds&#10;&#10;Description automatically generated with low confidence">
            <a:extLst>
              <a:ext uri="{FF2B5EF4-FFF2-40B4-BE49-F238E27FC236}">
                <a16:creationId xmlns:a16="http://schemas.microsoft.com/office/drawing/2014/main" id="{CB9882CB-A4CB-1077-377A-DE83FCE75870}"/>
              </a:ext>
            </a:extLst>
          </p:cNvPr>
          <p:cNvPicPr>
            <a:picLocks noChangeAspect="1"/>
          </p:cNvPicPr>
          <p:nvPr/>
        </p:nvPicPr>
        <p:blipFill>
          <a:blip r:embed="rId3"/>
          <a:stretch>
            <a:fillRect/>
          </a:stretch>
        </p:blipFill>
        <p:spPr>
          <a:xfrm>
            <a:off x="1563139" y="3581356"/>
            <a:ext cx="5319221" cy="1470787"/>
          </a:xfrm>
          <a:prstGeom prst="rect">
            <a:avLst/>
          </a:prstGeom>
        </p:spPr>
      </p:pic>
      <p:sp>
        <p:nvSpPr>
          <p:cNvPr id="2" name="Google Shape;216;p33">
            <a:extLst>
              <a:ext uri="{FF2B5EF4-FFF2-40B4-BE49-F238E27FC236}">
                <a16:creationId xmlns:a16="http://schemas.microsoft.com/office/drawing/2014/main" id="{9F16377F-80EB-C044-7193-60212FAA5526}"/>
              </a:ext>
            </a:extLst>
          </p:cNvPr>
          <p:cNvSpPr txBox="1">
            <a:spLocks/>
          </p:cNvSpPr>
          <p:nvPr/>
        </p:nvSpPr>
        <p:spPr>
          <a:xfrm>
            <a:off x="4021114" y="4491410"/>
            <a:ext cx="403270" cy="868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rgbClr val="434343"/>
                </a:solidFill>
                <a:latin typeface="Roboto"/>
                <a:ea typeface="Roboto"/>
                <a:cs typeface="Roboto"/>
                <a:sym typeface="Roboto"/>
              </a:defRPr>
            </a:lvl9pPr>
          </a:lstStyle>
          <a:p>
            <a:pPr marL="0" indent="0">
              <a:buFont typeface="Roboto"/>
              <a:buNone/>
            </a:pPr>
            <a:r>
              <a:rPr lang="en-US" dirty="0"/>
              <a:t>14</a:t>
            </a:r>
          </a:p>
        </p:txBody>
      </p:sp>
    </p:spTree>
    <p:extLst>
      <p:ext uri="{BB962C8B-B14F-4D97-AF65-F5344CB8AC3E}">
        <p14:creationId xmlns:p14="http://schemas.microsoft.com/office/powerpoint/2010/main" val="602541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6" name="Text Placeholder 5">
            <a:extLst>
              <a:ext uri="{FF2B5EF4-FFF2-40B4-BE49-F238E27FC236}">
                <a16:creationId xmlns:a16="http://schemas.microsoft.com/office/drawing/2014/main" id="{98BDA064-AAA9-7AB8-69F6-A8439A172F89}"/>
              </a:ext>
            </a:extLst>
          </p:cNvPr>
          <p:cNvSpPr>
            <a:spLocks noGrp="1"/>
          </p:cNvSpPr>
          <p:nvPr>
            <p:ph type="body" idx="1"/>
          </p:nvPr>
        </p:nvSpPr>
        <p:spPr>
          <a:xfrm>
            <a:off x="429850" y="1643399"/>
            <a:ext cx="7874000" cy="3390900"/>
          </a:xfrm>
        </p:spPr>
        <p:txBody>
          <a:bodyPr/>
          <a:lstStyle/>
          <a:p>
            <a:r>
              <a:rPr lang="en-US" b="1" i="0" dirty="0">
                <a:solidFill>
                  <a:schemeClr val="tx1"/>
                </a:solidFill>
                <a:effectLst/>
                <a:latin typeface="Roboto" panose="02000000000000000000" pitchFamily="2" charset="0"/>
                <a:ea typeface="Roboto" panose="02000000000000000000" pitchFamily="2" charset="0"/>
              </a:rPr>
              <a:t>Cloud masking in remote sensing prepares imagery for processing and improves product generation.</a:t>
            </a:r>
          </a:p>
          <a:p>
            <a:pPr marL="139700" indent="0">
              <a:buNone/>
            </a:pPr>
            <a:endParaRPr lang="en-US" b="1" dirty="0">
              <a:solidFill>
                <a:schemeClr val="tx1"/>
              </a:solidFill>
              <a:latin typeface="Roboto" panose="02000000000000000000" pitchFamily="2" charset="0"/>
              <a:ea typeface="Roboto" panose="02000000000000000000" pitchFamily="2" charset="0"/>
            </a:endParaRPr>
          </a:p>
          <a:p>
            <a:r>
              <a:rPr lang="en-US" b="1" i="0" dirty="0">
                <a:solidFill>
                  <a:schemeClr val="tx1"/>
                </a:solidFill>
                <a:effectLst/>
                <a:latin typeface="Roboto" panose="02000000000000000000" pitchFamily="2" charset="0"/>
                <a:ea typeface="Roboto" panose="02000000000000000000" pitchFamily="2" charset="0"/>
              </a:rPr>
              <a:t>Clouds (and, correspondingly, their shadows) differ in shape, size, and altitude that depend on the geographic position and climatic peculiarities of the studied region.</a:t>
            </a:r>
          </a:p>
          <a:p>
            <a:endParaRPr lang="en-US" dirty="0">
              <a:solidFill>
                <a:srgbClr val="2E2E2E"/>
              </a:solidFill>
              <a:latin typeface="Roboto" panose="02000000000000000000" pitchFamily="2" charset="0"/>
              <a:ea typeface="Roboto" panose="02000000000000000000" pitchFamily="2" charset="0"/>
            </a:endParaRPr>
          </a:p>
          <a:p>
            <a:r>
              <a:rPr lang="en-US" b="1" dirty="0">
                <a:latin typeface="Roboto" panose="02000000000000000000" pitchFamily="2" charset="0"/>
                <a:ea typeface="Roboto" panose="02000000000000000000" pitchFamily="2" charset="0"/>
              </a:rPr>
              <a:t>To extract the feature of the cloud part by again finding the mean value of the cloud area which will be used a feature in the next process.</a:t>
            </a:r>
          </a:p>
          <a:p>
            <a:endParaRPr lang="en-US" b="1" dirty="0">
              <a:solidFill>
                <a:srgbClr val="2E2E2E"/>
              </a:solidFill>
              <a:latin typeface="Roboto" panose="02000000000000000000" pitchFamily="2" charset="0"/>
              <a:ea typeface="Roboto" panose="02000000000000000000" pitchFamily="2" charset="0"/>
            </a:endParaRPr>
          </a:p>
          <a:p>
            <a:r>
              <a:rPr lang="en-US" b="1" dirty="0">
                <a:latin typeface="Roboto" panose="02000000000000000000" pitchFamily="2" charset="0"/>
                <a:ea typeface="Roboto" panose="02000000000000000000" pitchFamily="2" charset="0"/>
              </a:rPr>
              <a:t>This process is done for all the images in the dataset so that we get features of all images which will be used to cluster the images into groups. </a:t>
            </a:r>
            <a:endParaRPr lang="en-US" b="1" dirty="0">
              <a:solidFill>
                <a:srgbClr val="2E2E2E"/>
              </a:solidFill>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sp>
        <p:nvSpPr>
          <p:cNvPr id="596" name="Google Shape;596;p39"/>
          <p:cNvSpPr txBox="1">
            <a:spLocks noGrp="1"/>
          </p:cNvSpPr>
          <p:nvPr>
            <p:ph type="title"/>
          </p:nvPr>
        </p:nvSpPr>
        <p:spPr>
          <a:xfrm>
            <a:off x="1247050" y="704400"/>
            <a:ext cx="6239600" cy="66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Cloud Masking Algorithm</a:t>
            </a:r>
          </a:p>
        </p:txBody>
      </p:sp>
      <p:sp>
        <p:nvSpPr>
          <p:cNvPr id="2" name="Google Shape;216;p33">
            <a:extLst>
              <a:ext uri="{FF2B5EF4-FFF2-40B4-BE49-F238E27FC236}">
                <a16:creationId xmlns:a16="http://schemas.microsoft.com/office/drawing/2014/main" id="{E01FB1C2-1728-CEDD-9B91-05D71FCE0F9D}"/>
              </a:ext>
            </a:extLst>
          </p:cNvPr>
          <p:cNvSpPr txBox="1">
            <a:spLocks/>
          </p:cNvSpPr>
          <p:nvPr/>
        </p:nvSpPr>
        <p:spPr>
          <a:xfrm>
            <a:off x="4165215" y="4600161"/>
            <a:ext cx="403270" cy="868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rgbClr val="434343"/>
                </a:solidFill>
                <a:latin typeface="Roboto"/>
                <a:ea typeface="Roboto"/>
                <a:cs typeface="Roboto"/>
                <a:sym typeface="Roboto"/>
              </a:defRPr>
            </a:lvl9pPr>
          </a:lstStyle>
          <a:p>
            <a:pPr marL="0" indent="0">
              <a:buFont typeface="Roboto"/>
              <a:buNone/>
            </a:pPr>
            <a:r>
              <a:rPr lang="en-US" dirty="0"/>
              <a:t>15</a:t>
            </a:r>
          </a:p>
        </p:txBody>
      </p:sp>
    </p:spTree>
    <p:extLst>
      <p:ext uri="{BB962C8B-B14F-4D97-AF65-F5344CB8AC3E}">
        <p14:creationId xmlns:p14="http://schemas.microsoft.com/office/powerpoint/2010/main" val="1515780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39"/>
          <p:cNvSpPr txBox="1">
            <a:spLocks noGrp="1"/>
          </p:cNvSpPr>
          <p:nvPr>
            <p:ph type="title"/>
          </p:nvPr>
        </p:nvSpPr>
        <p:spPr>
          <a:xfrm>
            <a:off x="1247050" y="317050"/>
            <a:ext cx="6239600" cy="66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Cloud Masking Algorithm</a:t>
            </a:r>
          </a:p>
        </p:txBody>
      </p:sp>
      <p:pic>
        <p:nvPicPr>
          <p:cNvPr id="3" name="Picture 2" descr="A screenshot of a computer&#10;&#10;Description automatically generated with medium confidence">
            <a:extLst>
              <a:ext uri="{FF2B5EF4-FFF2-40B4-BE49-F238E27FC236}">
                <a16:creationId xmlns:a16="http://schemas.microsoft.com/office/drawing/2014/main" id="{9CC7B650-3022-B76F-A355-06889A9ED067}"/>
              </a:ext>
            </a:extLst>
          </p:cNvPr>
          <p:cNvPicPr>
            <a:picLocks noChangeAspect="1"/>
          </p:cNvPicPr>
          <p:nvPr/>
        </p:nvPicPr>
        <p:blipFill>
          <a:blip r:embed="rId3"/>
          <a:stretch>
            <a:fillRect/>
          </a:stretch>
        </p:blipFill>
        <p:spPr>
          <a:xfrm>
            <a:off x="4337050" y="1687153"/>
            <a:ext cx="4038600" cy="3049947"/>
          </a:xfrm>
          <a:prstGeom prst="rect">
            <a:avLst/>
          </a:prstGeom>
        </p:spPr>
      </p:pic>
      <p:pic>
        <p:nvPicPr>
          <p:cNvPr id="5" name="Picture 4">
            <a:extLst>
              <a:ext uri="{FF2B5EF4-FFF2-40B4-BE49-F238E27FC236}">
                <a16:creationId xmlns:a16="http://schemas.microsoft.com/office/drawing/2014/main" id="{30F11B84-E0A4-F631-4DCB-07701EDDA98F}"/>
              </a:ext>
            </a:extLst>
          </p:cNvPr>
          <p:cNvPicPr>
            <a:picLocks noChangeAspect="1"/>
          </p:cNvPicPr>
          <p:nvPr/>
        </p:nvPicPr>
        <p:blipFill>
          <a:blip r:embed="rId4"/>
          <a:srcRect/>
          <a:stretch/>
        </p:blipFill>
        <p:spPr>
          <a:xfrm>
            <a:off x="139700" y="1687152"/>
            <a:ext cx="4197350" cy="3049947"/>
          </a:xfrm>
          <a:prstGeom prst="rect">
            <a:avLst/>
          </a:prstGeom>
        </p:spPr>
      </p:pic>
      <p:sp>
        <p:nvSpPr>
          <p:cNvPr id="2" name="Google Shape;216;p33">
            <a:extLst>
              <a:ext uri="{FF2B5EF4-FFF2-40B4-BE49-F238E27FC236}">
                <a16:creationId xmlns:a16="http://schemas.microsoft.com/office/drawing/2014/main" id="{6936784C-60A2-9C33-6029-6010E67F4FAB}"/>
              </a:ext>
            </a:extLst>
          </p:cNvPr>
          <p:cNvSpPr txBox="1">
            <a:spLocks/>
          </p:cNvSpPr>
          <p:nvPr/>
        </p:nvSpPr>
        <p:spPr>
          <a:xfrm>
            <a:off x="4135415" y="4576826"/>
            <a:ext cx="403270" cy="868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rgbClr val="434343"/>
                </a:solidFill>
                <a:latin typeface="Roboto"/>
                <a:ea typeface="Roboto"/>
                <a:cs typeface="Roboto"/>
                <a:sym typeface="Roboto"/>
              </a:defRPr>
            </a:lvl9pPr>
          </a:lstStyle>
          <a:p>
            <a:pPr marL="0" indent="0">
              <a:buFont typeface="Roboto"/>
              <a:buNone/>
            </a:pPr>
            <a:r>
              <a:rPr lang="en-US" dirty="0"/>
              <a:t>16</a:t>
            </a:r>
          </a:p>
        </p:txBody>
      </p:sp>
    </p:spTree>
    <p:extLst>
      <p:ext uri="{BB962C8B-B14F-4D97-AF65-F5344CB8AC3E}">
        <p14:creationId xmlns:p14="http://schemas.microsoft.com/office/powerpoint/2010/main" val="3305552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43"/>
          <p:cNvSpPr txBox="1">
            <a:spLocks noGrp="1"/>
          </p:cNvSpPr>
          <p:nvPr>
            <p:ph type="title"/>
          </p:nvPr>
        </p:nvSpPr>
        <p:spPr>
          <a:xfrm>
            <a:off x="2153126" y="203200"/>
            <a:ext cx="4652963" cy="9715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t>K-means Clustering Algorithm</a:t>
            </a:r>
          </a:p>
        </p:txBody>
      </p:sp>
      <p:sp>
        <p:nvSpPr>
          <p:cNvPr id="3" name="Google Shape;343;p36">
            <a:extLst>
              <a:ext uri="{FF2B5EF4-FFF2-40B4-BE49-F238E27FC236}">
                <a16:creationId xmlns:a16="http://schemas.microsoft.com/office/drawing/2014/main" id="{DA448D43-61F9-198C-6C54-5EB42B7550AE}"/>
              </a:ext>
            </a:extLst>
          </p:cNvPr>
          <p:cNvSpPr txBox="1">
            <a:spLocks/>
          </p:cNvSpPr>
          <p:nvPr/>
        </p:nvSpPr>
        <p:spPr>
          <a:xfrm>
            <a:off x="745808" y="1587500"/>
            <a:ext cx="7467600" cy="381508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r>
              <a:rPr lang="en-US" b="1" dirty="0">
                <a:latin typeface="Roboto" panose="02000000000000000000" pitchFamily="2" charset="0"/>
                <a:ea typeface="Roboto" panose="02000000000000000000" pitchFamily="2" charset="0"/>
              </a:rPr>
              <a:t>We considered clustering because for classification there would be less no of classes. But we considered ten types and hence we considered clustering rather than classification. Here we considered the clusters of the clouds as we would divide the image based on the cloud mean point. </a:t>
            </a:r>
          </a:p>
          <a:p>
            <a:pPr algn="ctr">
              <a:lnSpc>
                <a:spcPct val="150000"/>
              </a:lnSpc>
            </a:pPr>
            <a:endParaRPr lang="en-US" b="1" dirty="0">
              <a:latin typeface="Roboto" panose="02000000000000000000" pitchFamily="2" charset="0"/>
              <a:ea typeface="Roboto" panose="02000000000000000000" pitchFamily="2" charset="0"/>
            </a:endParaRPr>
          </a:p>
          <a:p>
            <a:pPr algn="ctr">
              <a:lnSpc>
                <a:spcPct val="150000"/>
              </a:lnSpc>
            </a:pPr>
            <a:r>
              <a:rPr lang="en-US" b="1" i="0" dirty="0">
                <a:solidFill>
                  <a:srgbClr val="FFFFFF"/>
                </a:solidFill>
                <a:effectLst/>
                <a:latin typeface="Roboto" panose="02000000000000000000" pitchFamily="2" charset="0"/>
                <a:ea typeface="Roboto" panose="02000000000000000000" pitchFamily="2" charset="0"/>
              </a:rPr>
              <a:t>Both </a:t>
            </a:r>
            <a:r>
              <a:rPr lang="en-US" b="1" i="0" dirty="0">
                <a:solidFill>
                  <a:schemeClr val="tx1"/>
                </a:solidFill>
                <a:effectLst/>
                <a:latin typeface="Roboto" panose="02000000000000000000" pitchFamily="2" charset="0"/>
                <a:ea typeface="Roboto" panose="02000000000000000000" pitchFamily="2" charset="0"/>
              </a:rPr>
              <a:t>Classification and Clustering are used for the categorization of objects into one or more classes based on their features. They appear to be a similar process as the basic difference is minute. In the case of Classification, there are predefined labels assigned to each input instance according to their properties whereas in clustering those labels are missing. </a:t>
            </a:r>
            <a:endParaRPr lang="en-US" b="1" dirty="0">
              <a:solidFill>
                <a:schemeClr val="tx1"/>
              </a:solidFill>
              <a:latin typeface="Roboto" panose="02000000000000000000" pitchFamily="2" charset="0"/>
              <a:ea typeface="Roboto" panose="02000000000000000000" pitchFamily="2" charset="0"/>
            </a:endParaRPr>
          </a:p>
        </p:txBody>
      </p:sp>
      <p:sp>
        <p:nvSpPr>
          <p:cNvPr id="2" name="Google Shape;216;p33">
            <a:extLst>
              <a:ext uri="{FF2B5EF4-FFF2-40B4-BE49-F238E27FC236}">
                <a16:creationId xmlns:a16="http://schemas.microsoft.com/office/drawing/2014/main" id="{DF5C190E-5BB6-29D6-33BD-2A3BF36E9BE9}"/>
              </a:ext>
            </a:extLst>
          </p:cNvPr>
          <p:cNvSpPr txBox="1">
            <a:spLocks/>
          </p:cNvSpPr>
          <p:nvPr/>
        </p:nvSpPr>
        <p:spPr>
          <a:xfrm>
            <a:off x="4277972" y="4618074"/>
            <a:ext cx="403270" cy="868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rgbClr val="434343"/>
                </a:solidFill>
                <a:latin typeface="Roboto"/>
                <a:ea typeface="Roboto"/>
                <a:cs typeface="Roboto"/>
                <a:sym typeface="Roboto"/>
              </a:defRPr>
            </a:lvl9pPr>
          </a:lstStyle>
          <a:p>
            <a:pPr marL="0" indent="0">
              <a:buFont typeface="Roboto"/>
              <a:buNone/>
            </a:pPr>
            <a:r>
              <a:rPr lang="en-US" dirty="0"/>
              <a:t>17</a:t>
            </a:r>
          </a:p>
        </p:txBody>
      </p:sp>
    </p:spTree>
    <p:extLst>
      <p:ext uri="{BB962C8B-B14F-4D97-AF65-F5344CB8AC3E}">
        <p14:creationId xmlns:p14="http://schemas.microsoft.com/office/powerpoint/2010/main" val="1360166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39"/>
          <p:cNvSpPr txBox="1">
            <a:spLocks noGrp="1"/>
          </p:cNvSpPr>
          <p:nvPr>
            <p:ph type="title"/>
          </p:nvPr>
        </p:nvSpPr>
        <p:spPr>
          <a:xfrm>
            <a:off x="1247050" y="282935"/>
            <a:ext cx="6239600" cy="66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Algorithm System Output</a:t>
            </a:r>
          </a:p>
        </p:txBody>
      </p:sp>
      <p:pic>
        <p:nvPicPr>
          <p:cNvPr id="3" name="Picture 2">
            <a:extLst>
              <a:ext uri="{FF2B5EF4-FFF2-40B4-BE49-F238E27FC236}">
                <a16:creationId xmlns:a16="http://schemas.microsoft.com/office/drawing/2014/main" id="{9CC7B650-3022-B76F-A355-06889A9ED067}"/>
              </a:ext>
            </a:extLst>
          </p:cNvPr>
          <p:cNvPicPr>
            <a:picLocks noChangeAspect="1"/>
          </p:cNvPicPr>
          <p:nvPr/>
        </p:nvPicPr>
        <p:blipFill>
          <a:blip r:embed="rId3"/>
          <a:srcRect/>
          <a:stretch/>
        </p:blipFill>
        <p:spPr>
          <a:xfrm>
            <a:off x="613557" y="3317358"/>
            <a:ext cx="7506586" cy="1826142"/>
          </a:xfrm>
          <a:prstGeom prst="rect">
            <a:avLst/>
          </a:prstGeom>
        </p:spPr>
      </p:pic>
      <p:pic>
        <p:nvPicPr>
          <p:cNvPr id="5" name="Picture 4">
            <a:extLst>
              <a:ext uri="{FF2B5EF4-FFF2-40B4-BE49-F238E27FC236}">
                <a16:creationId xmlns:a16="http://schemas.microsoft.com/office/drawing/2014/main" id="{30F11B84-E0A4-F631-4DCB-07701EDDA98F}"/>
              </a:ext>
            </a:extLst>
          </p:cNvPr>
          <p:cNvPicPr>
            <a:picLocks noChangeAspect="1"/>
          </p:cNvPicPr>
          <p:nvPr/>
        </p:nvPicPr>
        <p:blipFill>
          <a:blip r:embed="rId4"/>
          <a:srcRect/>
          <a:stretch/>
        </p:blipFill>
        <p:spPr>
          <a:xfrm>
            <a:off x="613557" y="945035"/>
            <a:ext cx="7506586" cy="2321513"/>
          </a:xfrm>
          <a:prstGeom prst="rect">
            <a:avLst/>
          </a:prstGeom>
        </p:spPr>
      </p:pic>
      <p:sp>
        <p:nvSpPr>
          <p:cNvPr id="2" name="Google Shape;216;p33">
            <a:extLst>
              <a:ext uri="{FF2B5EF4-FFF2-40B4-BE49-F238E27FC236}">
                <a16:creationId xmlns:a16="http://schemas.microsoft.com/office/drawing/2014/main" id="{24FA0E52-173A-C4DB-ADDA-02A76115676C}"/>
              </a:ext>
            </a:extLst>
          </p:cNvPr>
          <p:cNvSpPr txBox="1">
            <a:spLocks/>
          </p:cNvSpPr>
          <p:nvPr/>
        </p:nvSpPr>
        <p:spPr>
          <a:xfrm>
            <a:off x="4056970" y="4628234"/>
            <a:ext cx="403270" cy="868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rgbClr val="434343"/>
                </a:solidFill>
                <a:latin typeface="Roboto"/>
                <a:ea typeface="Roboto"/>
                <a:cs typeface="Roboto"/>
                <a:sym typeface="Roboto"/>
              </a:defRPr>
            </a:lvl9pPr>
          </a:lstStyle>
          <a:p>
            <a:pPr marL="0" indent="0">
              <a:buFont typeface="Roboto"/>
              <a:buNone/>
            </a:pPr>
            <a:r>
              <a:rPr lang="en-US" dirty="0"/>
              <a:t>19</a:t>
            </a:r>
          </a:p>
        </p:txBody>
      </p:sp>
    </p:spTree>
    <p:extLst>
      <p:ext uri="{BB962C8B-B14F-4D97-AF65-F5344CB8AC3E}">
        <p14:creationId xmlns:p14="http://schemas.microsoft.com/office/powerpoint/2010/main" val="4090512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39"/>
          <p:cNvSpPr txBox="1">
            <a:spLocks noGrp="1"/>
          </p:cNvSpPr>
          <p:nvPr>
            <p:ph type="title"/>
          </p:nvPr>
        </p:nvSpPr>
        <p:spPr>
          <a:xfrm>
            <a:off x="1247050" y="317050"/>
            <a:ext cx="6239600" cy="66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Weather Prediction In Kochi</a:t>
            </a:r>
          </a:p>
        </p:txBody>
      </p:sp>
      <p:pic>
        <p:nvPicPr>
          <p:cNvPr id="5" name="Picture 4">
            <a:extLst>
              <a:ext uri="{FF2B5EF4-FFF2-40B4-BE49-F238E27FC236}">
                <a16:creationId xmlns:a16="http://schemas.microsoft.com/office/drawing/2014/main" id="{30F11B84-E0A4-F631-4DCB-07701EDDA98F}"/>
              </a:ext>
            </a:extLst>
          </p:cNvPr>
          <p:cNvPicPr>
            <a:picLocks noChangeAspect="1"/>
          </p:cNvPicPr>
          <p:nvPr/>
        </p:nvPicPr>
        <p:blipFill>
          <a:blip r:embed="rId3"/>
          <a:srcRect/>
          <a:stretch/>
        </p:blipFill>
        <p:spPr>
          <a:xfrm>
            <a:off x="322133" y="1410706"/>
            <a:ext cx="3519764" cy="3049947"/>
          </a:xfrm>
          <a:prstGeom prst="rect">
            <a:avLst/>
          </a:prstGeom>
        </p:spPr>
      </p:pic>
      <p:sp>
        <p:nvSpPr>
          <p:cNvPr id="2" name="Text Placeholder 5">
            <a:extLst>
              <a:ext uri="{FF2B5EF4-FFF2-40B4-BE49-F238E27FC236}">
                <a16:creationId xmlns:a16="http://schemas.microsoft.com/office/drawing/2014/main" id="{6BEE7C0E-6252-CEDA-A0CE-20410103C671}"/>
              </a:ext>
            </a:extLst>
          </p:cNvPr>
          <p:cNvSpPr>
            <a:spLocks noGrp="1"/>
          </p:cNvSpPr>
          <p:nvPr>
            <p:ph type="body" idx="1"/>
          </p:nvPr>
        </p:nvSpPr>
        <p:spPr>
          <a:xfrm>
            <a:off x="3841897" y="1039973"/>
            <a:ext cx="4413103" cy="3559649"/>
          </a:xfrm>
        </p:spPr>
        <p:txBody>
          <a:bodyPr/>
          <a:lstStyle/>
          <a:p>
            <a:r>
              <a:rPr lang="en-US" b="1" dirty="0">
                <a:solidFill>
                  <a:srgbClr val="2E2E2E"/>
                </a:solidFill>
                <a:latin typeface="Roboto" panose="02000000000000000000" pitchFamily="2" charset="0"/>
                <a:ea typeface="Roboto" panose="02000000000000000000" pitchFamily="2" charset="0"/>
              </a:rPr>
              <a:t>Working on the data obtained by the wind profiles in the atmospheric region.</a:t>
            </a:r>
          </a:p>
          <a:p>
            <a:endParaRPr lang="en-US" b="1" dirty="0">
              <a:solidFill>
                <a:srgbClr val="2E2E2E"/>
              </a:solidFill>
              <a:latin typeface="Roboto" panose="02000000000000000000" pitchFamily="2" charset="0"/>
              <a:ea typeface="Roboto" panose="02000000000000000000" pitchFamily="2" charset="0"/>
            </a:endParaRPr>
          </a:p>
          <a:p>
            <a:r>
              <a:rPr lang="en-US" b="1" dirty="0">
                <a:solidFill>
                  <a:srgbClr val="2E2E2E"/>
                </a:solidFill>
                <a:latin typeface="Roboto" panose="02000000000000000000" pitchFamily="2" charset="0"/>
                <a:ea typeface="Roboto" panose="02000000000000000000" pitchFamily="2" charset="0"/>
              </a:rPr>
              <a:t>690 antennae arranged in a rectangular grid.</a:t>
            </a:r>
          </a:p>
          <a:p>
            <a:pPr marL="139700" indent="0">
              <a:buNone/>
            </a:pPr>
            <a:endParaRPr lang="en-US" b="1" dirty="0">
              <a:solidFill>
                <a:srgbClr val="2E2E2E"/>
              </a:solidFill>
              <a:latin typeface="Roboto" panose="02000000000000000000" pitchFamily="2" charset="0"/>
              <a:ea typeface="Roboto" panose="02000000000000000000" pitchFamily="2" charset="0"/>
            </a:endParaRPr>
          </a:p>
          <a:p>
            <a:r>
              <a:rPr lang="en-US" b="1" dirty="0">
                <a:solidFill>
                  <a:srgbClr val="2E2E2E"/>
                </a:solidFill>
                <a:latin typeface="Roboto" panose="02000000000000000000" pitchFamily="2" charset="0"/>
                <a:ea typeface="Roboto" panose="02000000000000000000" pitchFamily="2" charset="0"/>
              </a:rPr>
              <a:t>Working on 205Mhz frequency range.</a:t>
            </a:r>
          </a:p>
          <a:p>
            <a:endParaRPr lang="en-US" b="1" dirty="0">
              <a:solidFill>
                <a:srgbClr val="2E2E2E"/>
              </a:solidFill>
              <a:latin typeface="Roboto" panose="02000000000000000000" pitchFamily="2" charset="0"/>
              <a:ea typeface="Roboto" panose="02000000000000000000" pitchFamily="2" charset="0"/>
            </a:endParaRPr>
          </a:p>
          <a:p>
            <a:r>
              <a:rPr lang="en-US" b="1" dirty="0">
                <a:solidFill>
                  <a:srgbClr val="2E2E2E"/>
                </a:solidFill>
                <a:latin typeface="Roboto" panose="02000000000000000000" pitchFamily="2" charset="0"/>
                <a:ea typeface="Roboto" panose="02000000000000000000" pitchFamily="2" charset="0"/>
              </a:rPr>
              <a:t>Each antenna consists of a transmitter and receiver module and all these are connected to the processor for the prediction of weather.</a:t>
            </a:r>
          </a:p>
          <a:p>
            <a:pPr marL="139700" indent="0">
              <a:buNone/>
            </a:pPr>
            <a:endParaRPr lang="en-US" b="1" dirty="0">
              <a:solidFill>
                <a:srgbClr val="2E2E2E"/>
              </a:solidFill>
              <a:latin typeface="Roboto" panose="02000000000000000000" pitchFamily="2" charset="0"/>
              <a:ea typeface="Roboto" panose="02000000000000000000" pitchFamily="2" charset="0"/>
            </a:endParaRPr>
          </a:p>
          <a:p>
            <a:r>
              <a:rPr lang="en-US" b="1" i="0" dirty="0">
                <a:solidFill>
                  <a:srgbClr val="282828"/>
                </a:solidFill>
                <a:effectLst/>
                <a:latin typeface="Roboto" panose="02000000000000000000" pitchFamily="2" charset="0"/>
                <a:ea typeface="Roboto" panose="02000000000000000000" pitchFamily="2" charset="0"/>
              </a:rPr>
              <a:t>Cochin University of Science and Technology launched its initiative utilizing the data generated using the facility at the site of its Rs. 20 crore Stratosphere Troposphere (ST) Radar.</a:t>
            </a:r>
            <a:endParaRPr lang="en-US" b="1" dirty="0">
              <a:solidFill>
                <a:srgbClr val="2E2E2E"/>
              </a:solidFill>
              <a:latin typeface="Roboto" panose="02000000000000000000" pitchFamily="2" charset="0"/>
              <a:ea typeface="Roboto" panose="02000000000000000000" pitchFamily="2" charset="0"/>
            </a:endParaRPr>
          </a:p>
          <a:p>
            <a:endParaRPr lang="en-US" b="1" dirty="0">
              <a:solidFill>
                <a:srgbClr val="2E2E2E"/>
              </a:solidFill>
              <a:latin typeface="Roboto" panose="02000000000000000000" pitchFamily="2" charset="0"/>
              <a:ea typeface="Roboto" panose="02000000000000000000" pitchFamily="2" charset="0"/>
            </a:endParaRPr>
          </a:p>
          <a:p>
            <a:endParaRPr lang="en-US" b="1" dirty="0">
              <a:solidFill>
                <a:srgbClr val="2E2E2E"/>
              </a:solidFill>
              <a:latin typeface="Roboto" panose="02000000000000000000" pitchFamily="2" charset="0"/>
              <a:ea typeface="Roboto" panose="02000000000000000000" pitchFamily="2" charset="0"/>
            </a:endParaRPr>
          </a:p>
          <a:p>
            <a:endParaRPr lang="en-US" b="1" dirty="0">
              <a:latin typeface="Roboto" panose="02000000000000000000" pitchFamily="2" charset="0"/>
              <a:ea typeface="Roboto" panose="02000000000000000000" pitchFamily="2" charset="0"/>
            </a:endParaRPr>
          </a:p>
        </p:txBody>
      </p:sp>
      <p:sp>
        <p:nvSpPr>
          <p:cNvPr id="3" name="Google Shape;216;p33">
            <a:extLst>
              <a:ext uri="{FF2B5EF4-FFF2-40B4-BE49-F238E27FC236}">
                <a16:creationId xmlns:a16="http://schemas.microsoft.com/office/drawing/2014/main" id="{395EF771-D1D0-61BA-E8B1-23F4E6322BA9}"/>
              </a:ext>
            </a:extLst>
          </p:cNvPr>
          <p:cNvSpPr txBox="1">
            <a:spLocks/>
          </p:cNvSpPr>
          <p:nvPr/>
        </p:nvSpPr>
        <p:spPr>
          <a:xfrm>
            <a:off x="4280490" y="4599622"/>
            <a:ext cx="403270" cy="868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rgbClr val="434343"/>
                </a:solidFill>
                <a:latin typeface="Roboto"/>
                <a:ea typeface="Roboto"/>
                <a:cs typeface="Roboto"/>
                <a:sym typeface="Roboto"/>
              </a:defRPr>
            </a:lvl9pPr>
          </a:lstStyle>
          <a:p>
            <a:pPr marL="0" indent="0">
              <a:buFont typeface="Roboto"/>
              <a:buNone/>
            </a:pPr>
            <a:r>
              <a:rPr lang="en-US" dirty="0"/>
              <a:t>20</a:t>
            </a:r>
          </a:p>
        </p:txBody>
      </p:sp>
    </p:spTree>
    <p:extLst>
      <p:ext uri="{BB962C8B-B14F-4D97-AF65-F5344CB8AC3E}">
        <p14:creationId xmlns:p14="http://schemas.microsoft.com/office/powerpoint/2010/main" val="4193572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6"/>
                </a:solidFill>
              </a:rPr>
              <a:t>CONTENTS</a:t>
            </a:r>
            <a:endParaRPr dirty="0">
              <a:solidFill>
                <a:schemeClr val="accent6"/>
              </a:solidFill>
            </a:endParaRPr>
          </a:p>
        </p:txBody>
      </p:sp>
      <p:sp>
        <p:nvSpPr>
          <p:cNvPr id="293" name="Google Shape;293;p35"/>
          <p:cNvSpPr txBox="1">
            <a:spLocks noGrp="1"/>
          </p:cNvSpPr>
          <p:nvPr>
            <p:ph type="title" idx="2"/>
          </p:nvPr>
        </p:nvSpPr>
        <p:spPr>
          <a:xfrm>
            <a:off x="720000" y="1520875"/>
            <a:ext cx="499200" cy="21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300" dirty="0"/>
              <a:t>1</a:t>
            </a:r>
            <a:endParaRPr sz="1300" dirty="0"/>
          </a:p>
        </p:txBody>
      </p:sp>
      <p:sp>
        <p:nvSpPr>
          <p:cNvPr id="300" name="Google Shape;300;p35"/>
          <p:cNvSpPr txBox="1">
            <a:spLocks noGrp="1"/>
          </p:cNvSpPr>
          <p:nvPr>
            <p:ph type="subTitle" idx="9"/>
          </p:nvPr>
        </p:nvSpPr>
        <p:spPr>
          <a:xfrm>
            <a:off x="1690700" y="1547425"/>
            <a:ext cx="3850800" cy="31187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Abstract</a:t>
            </a:r>
            <a:endParaRPr sz="2000" dirty="0"/>
          </a:p>
        </p:txBody>
      </p:sp>
      <p:sp>
        <p:nvSpPr>
          <p:cNvPr id="302" name="Google Shape;302;p35"/>
          <p:cNvSpPr txBox="1">
            <a:spLocks noGrp="1"/>
          </p:cNvSpPr>
          <p:nvPr>
            <p:ph type="subTitle" idx="14"/>
          </p:nvPr>
        </p:nvSpPr>
        <p:spPr>
          <a:xfrm>
            <a:off x="1690708" y="1919138"/>
            <a:ext cx="3850800" cy="40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Introduction</a:t>
            </a:r>
            <a:endParaRPr sz="2000" dirty="0"/>
          </a:p>
        </p:txBody>
      </p:sp>
      <p:sp>
        <p:nvSpPr>
          <p:cNvPr id="8" name="Google Shape;293;p35">
            <a:extLst>
              <a:ext uri="{FF2B5EF4-FFF2-40B4-BE49-F238E27FC236}">
                <a16:creationId xmlns:a16="http://schemas.microsoft.com/office/drawing/2014/main" id="{AFDBC787-5765-C721-47B5-CA50F572DE34}"/>
              </a:ext>
            </a:extLst>
          </p:cNvPr>
          <p:cNvSpPr txBox="1">
            <a:spLocks/>
          </p:cNvSpPr>
          <p:nvPr/>
        </p:nvSpPr>
        <p:spPr>
          <a:xfrm>
            <a:off x="720000" y="1959025"/>
            <a:ext cx="499200" cy="210600"/>
          </a:xfrm>
          <a:prstGeom prst="rect">
            <a:avLst/>
          </a:prstGeom>
          <a:gradFill>
            <a:gsLst>
              <a:gs pos="0">
                <a:schemeClr val="dk2"/>
              </a:gs>
              <a:gs pos="66000">
                <a:schemeClr val="lt1"/>
              </a:gs>
              <a:gs pos="100000">
                <a:schemeClr val="lt1"/>
              </a:gs>
            </a:gsLst>
            <a:lin ang="5400700" scaled="0"/>
          </a:gra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aleway"/>
              <a:buNone/>
              <a:defRPr sz="4800" b="1" i="0" u="none" strike="noStrike" cap="none">
                <a:solidFill>
                  <a:schemeClr val="accent6"/>
                </a:solidFill>
                <a:latin typeface="Raleway"/>
                <a:ea typeface="Raleway"/>
                <a:cs typeface="Raleway"/>
                <a:sym typeface="Raleway"/>
              </a:defRPr>
            </a:lvl1pPr>
            <a:lvl2pPr marR="0" lvl="1"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en-US" sz="1300" dirty="0"/>
              <a:t>2</a:t>
            </a:r>
          </a:p>
        </p:txBody>
      </p:sp>
      <p:sp>
        <p:nvSpPr>
          <p:cNvPr id="9" name="Google Shape;293;p35">
            <a:extLst>
              <a:ext uri="{FF2B5EF4-FFF2-40B4-BE49-F238E27FC236}">
                <a16:creationId xmlns:a16="http://schemas.microsoft.com/office/drawing/2014/main" id="{3BC87FA7-5258-F99B-6BF6-362002D8C52B}"/>
              </a:ext>
            </a:extLst>
          </p:cNvPr>
          <p:cNvSpPr txBox="1">
            <a:spLocks/>
          </p:cNvSpPr>
          <p:nvPr/>
        </p:nvSpPr>
        <p:spPr>
          <a:xfrm>
            <a:off x="720000" y="2403525"/>
            <a:ext cx="499200" cy="210600"/>
          </a:xfrm>
          <a:prstGeom prst="rect">
            <a:avLst/>
          </a:prstGeom>
          <a:gradFill>
            <a:gsLst>
              <a:gs pos="0">
                <a:schemeClr val="dk2"/>
              </a:gs>
              <a:gs pos="66000">
                <a:schemeClr val="lt1"/>
              </a:gs>
              <a:gs pos="100000">
                <a:schemeClr val="lt1"/>
              </a:gs>
            </a:gsLst>
            <a:lin ang="5400700" scaled="0"/>
          </a:gra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aleway"/>
              <a:buNone/>
              <a:defRPr sz="4800" b="1" i="0" u="none" strike="noStrike" cap="none">
                <a:solidFill>
                  <a:schemeClr val="accent6"/>
                </a:solidFill>
                <a:latin typeface="Raleway"/>
                <a:ea typeface="Raleway"/>
                <a:cs typeface="Raleway"/>
                <a:sym typeface="Raleway"/>
              </a:defRPr>
            </a:lvl1pPr>
            <a:lvl2pPr marR="0" lvl="1"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en-US" sz="1300" dirty="0"/>
              <a:t>3</a:t>
            </a:r>
          </a:p>
        </p:txBody>
      </p:sp>
      <p:sp>
        <p:nvSpPr>
          <p:cNvPr id="10" name="Google Shape;293;p35">
            <a:extLst>
              <a:ext uri="{FF2B5EF4-FFF2-40B4-BE49-F238E27FC236}">
                <a16:creationId xmlns:a16="http://schemas.microsoft.com/office/drawing/2014/main" id="{03717D8E-4B45-32E1-3F51-AA10EB61CD63}"/>
              </a:ext>
            </a:extLst>
          </p:cNvPr>
          <p:cNvSpPr txBox="1">
            <a:spLocks/>
          </p:cNvSpPr>
          <p:nvPr/>
        </p:nvSpPr>
        <p:spPr>
          <a:xfrm>
            <a:off x="720000" y="2848025"/>
            <a:ext cx="499200" cy="210600"/>
          </a:xfrm>
          <a:prstGeom prst="rect">
            <a:avLst/>
          </a:prstGeom>
          <a:gradFill>
            <a:gsLst>
              <a:gs pos="0">
                <a:schemeClr val="dk2"/>
              </a:gs>
              <a:gs pos="66000">
                <a:schemeClr val="lt1"/>
              </a:gs>
              <a:gs pos="100000">
                <a:schemeClr val="lt1"/>
              </a:gs>
            </a:gsLst>
            <a:lin ang="5400700" scaled="0"/>
          </a:gra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aleway"/>
              <a:buNone/>
              <a:defRPr sz="4800" b="1" i="0" u="none" strike="noStrike" cap="none">
                <a:solidFill>
                  <a:schemeClr val="accent6"/>
                </a:solidFill>
                <a:latin typeface="Raleway"/>
                <a:ea typeface="Raleway"/>
                <a:cs typeface="Raleway"/>
                <a:sym typeface="Raleway"/>
              </a:defRPr>
            </a:lvl1pPr>
            <a:lvl2pPr marR="0" lvl="1"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en-US" sz="1300" dirty="0"/>
              <a:t>4</a:t>
            </a:r>
          </a:p>
        </p:txBody>
      </p:sp>
      <p:sp>
        <p:nvSpPr>
          <p:cNvPr id="11" name="Google Shape;293;p35">
            <a:extLst>
              <a:ext uri="{FF2B5EF4-FFF2-40B4-BE49-F238E27FC236}">
                <a16:creationId xmlns:a16="http://schemas.microsoft.com/office/drawing/2014/main" id="{E9186828-24C6-391C-7CDA-569119393928}"/>
              </a:ext>
            </a:extLst>
          </p:cNvPr>
          <p:cNvSpPr txBox="1">
            <a:spLocks/>
          </p:cNvSpPr>
          <p:nvPr/>
        </p:nvSpPr>
        <p:spPr>
          <a:xfrm>
            <a:off x="720000" y="3286175"/>
            <a:ext cx="499200" cy="210600"/>
          </a:xfrm>
          <a:prstGeom prst="rect">
            <a:avLst/>
          </a:prstGeom>
          <a:gradFill>
            <a:gsLst>
              <a:gs pos="0">
                <a:schemeClr val="dk2"/>
              </a:gs>
              <a:gs pos="66000">
                <a:schemeClr val="lt1"/>
              </a:gs>
              <a:gs pos="100000">
                <a:schemeClr val="lt1"/>
              </a:gs>
            </a:gsLst>
            <a:lin ang="5400700" scaled="0"/>
          </a:gra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aleway"/>
              <a:buNone/>
              <a:defRPr sz="4800" b="1" i="0" u="none" strike="noStrike" cap="none">
                <a:solidFill>
                  <a:schemeClr val="accent6"/>
                </a:solidFill>
                <a:latin typeface="Raleway"/>
                <a:ea typeface="Raleway"/>
                <a:cs typeface="Raleway"/>
                <a:sym typeface="Raleway"/>
              </a:defRPr>
            </a:lvl1pPr>
            <a:lvl2pPr marR="0" lvl="1"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en-US" sz="1300" dirty="0"/>
              <a:t>5</a:t>
            </a:r>
          </a:p>
        </p:txBody>
      </p:sp>
      <p:sp>
        <p:nvSpPr>
          <p:cNvPr id="12" name="Google Shape;293;p35">
            <a:extLst>
              <a:ext uri="{FF2B5EF4-FFF2-40B4-BE49-F238E27FC236}">
                <a16:creationId xmlns:a16="http://schemas.microsoft.com/office/drawing/2014/main" id="{96AD38EA-B8AB-F708-D8FE-E78E64D091F2}"/>
              </a:ext>
            </a:extLst>
          </p:cNvPr>
          <p:cNvSpPr txBox="1">
            <a:spLocks/>
          </p:cNvSpPr>
          <p:nvPr/>
        </p:nvSpPr>
        <p:spPr>
          <a:xfrm>
            <a:off x="720000" y="3730675"/>
            <a:ext cx="499200" cy="210600"/>
          </a:xfrm>
          <a:prstGeom prst="rect">
            <a:avLst/>
          </a:prstGeom>
          <a:gradFill>
            <a:gsLst>
              <a:gs pos="0">
                <a:schemeClr val="dk2"/>
              </a:gs>
              <a:gs pos="66000">
                <a:schemeClr val="lt1"/>
              </a:gs>
              <a:gs pos="100000">
                <a:schemeClr val="lt1"/>
              </a:gs>
            </a:gsLst>
            <a:lin ang="5400700" scaled="0"/>
          </a:gra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aleway"/>
              <a:buNone/>
              <a:defRPr sz="4800" b="1" i="0" u="none" strike="noStrike" cap="none">
                <a:solidFill>
                  <a:schemeClr val="accent6"/>
                </a:solidFill>
                <a:latin typeface="Raleway"/>
                <a:ea typeface="Raleway"/>
                <a:cs typeface="Raleway"/>
                <a:sym typeface="Raleway"/>
              </a:defRPr>
            </a:lvl1pPr>
            <a:lvl2pPr marR="0" lvl="1"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en-US" sz="1300" dirty="0"/>
              <a:t>6</a:t>
            </a:r>
          </a:p>
        </p:txBody>
      </p:sp>
      <p:sp>
        <p:nvSpPr>
          <p:cNvPr id="13" name="Google Shape;293;p35">
            <a:extLst>
              <a:ext uri="{FF2B5EF4-FFF2-40B4-BE49-F238E27FC236}">
                <a16:creationId xmlns:a16="http://schemas.microsoft.com/office/drawing/2014/main" id="{B0EEA600-76AA-4C5C-3FE3-825F21834B22}"/>
              </a:ext>
            </a:extLst>
          </p:cNvPr>
          <p:cNvSpPr txBox="1">
            <a:spLocks/>
          </p:cNvSpPr>
          <p:nvPr/>
        </p:nvSpPr>
        <p:spPr>
          <a:xfrm>
            <a:off x="720000" y="4143425"/>
            <a:ext cx="499200" cy="210600"/>
          </a:xfrm>
          <a:prstGeom prst="rect">
            <a:avLst/>
          </a:prstGeom>
          <a:gradFill>
            <a:gsLst>
              <a:gs pos="0">
                <a:schemeClr val="dk2"/>
              </a:gs>
              <a:gs pos="66000">
                <a:schemeClr val="lt1"/>
              </a:gs>
              <a:gs pos="100000">
                <a:schemeClr val="lt1"/>
              </a:gs>
            </a:gsLst>
            <a:lin ang="5400700" scaled="0"/>
          </a:gra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aleway"/>
              <a:buNone/>
              <a:defRPr sz="4800" b="1" i="0" u="none" strike="noStrike" cap="none">
                <a:solidFill>
                  <a:schemeClr val="accent6"/>
                </a:solidFill>
                <a:latin typeface="Raleway"/>
                <a:ea typeface="Raleway"/>
                <a:cs typeface="Raleway"/>
                <a:sym typeface="Raleway"/>
              </a:defRPr>
            </a:lvl1pPr>
            <a:lvl2pPr marR="0" lvl="1"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en-US" sz="1300" dirty="0"/>
              <a:t>7</a:t>
            </a:r>
          </a:p>
        </p:txBody>
      </p:sp>
      <p:sp>
        <p:nvSpPr>
          <p:cNvPr id="19" name="Google Shape;302;p35">
            <a:extLst>
              <a:ext uri="{FF2B5EF4-FFF2-40B4-BE49-F238E27FC236}">
                <a16:creationId xmlns:a16="http://schemas.microsoft.com/office/drawing/2014/main" id="{1315A5D9-D9F8-C0D9-8210-BA2C62048AE3}"/>
              </a:ext>
            </a:extLst>
          </p:cNvPr>
          <p:cNvSpPr txBox="1">
            <a:spLocks/>
          </p:cNvSpPr>
          <p:nvPr/>
        </p:nvSpPr>
        <p:spPr>
          <a:xfrm>
            <a:off x="1697058" y="2770038"/>
            <a:ext cx="3850800" cy="40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200" b="1" i="0" u="none" strike="noStrike" cap="none">
                <a:solidFill>
                  <a:schemeClr val="dk1"/>
                </a:solidFill>
                <a:latin typeface="Raleway"/>
                <a:ea typeface="Raleway"/>
                <a:cs typeface="Raleway"/>
                <a:sym typeface="Raleway"/>
              </a:defRPr>
            </a:lvl1pPr>
            <a:lvl2pPr marL="914400" marR="0" lvl="1"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pPr marL="0" indent="0"/>
            <a:r>
              <a:rPr lang="en-US" sz="2000" dirty="0"/>
              <a:t>Existing System</a:t>
            </a:r>
          </a:p>
        </p:txBody>
      </p:sp>
      <p:sp>
        <p:nvSpPr>
          <p:cNvPr id="24" name="Google Shape;302;p35">
            <a:extLst>
              <a:ext uri="{FF2B5EF4-FFF2-40B4-BE49-F238E27FC236}">
                <a16:creationId xmlns:a16="http://schemas.microsoft.com/office/drawing/2014/main" id="{15295ED7-C5BE-2075-0269-C5ECBD33EFDD}"/>
              </a:ext>
            </a:extLst>
          </p:cNvPr>
          <p:cNvSpPr txBox="1">
            <a:spLocks/>
          </p:cNvSpPr>
          <p:nvPr/>
        </p:nvSpPr>
        <p:spPr>
          <a:xfrm>
            <a:off x="1697058" y="2342048"/>
            <a:ext cx="3850800" cy="40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200" b="1" i="0" u="none" strike="noStrike" cap="none">
                <a:solidFill>
                  <a:schemeClr val="dk1"/>
                </a:solidFill>
                <a:latin typeface="Raleway"/>
                <a:ea typeface="Raleway"/>
                <a:cs typeface="Raleway"/>
                <a:sym typeface="Raleway"/>
              </a:defRPr>
            </a:lvl1pPr>
            <a:lvl2pPr marL="914400" marR="0" lvl="1"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pPr marL="0" indent="0"/>
            <a:r>
              <a:rPr lang="en-US" sz="2000" dirty="0"/>
              <a:t>Objective</a:t>
            </a:r>
          </a:p>
        </p:txBody>
      </p:sp>
      <p:sp>
        <p:nvSpPr>
          <p:cNvPr id="6" name="Google Shape;302;p35">
            <a:extLst>
              <a:ext uri="{FF2B5EF4-FFF2-40B4-BE49-F238E27FC236}">
                <a16:creationId xmlns:a16="http://schemas.microsoft.com/office/drawing/2014/main" id="{B0714941-4FA6-EEB5-9C69-47451C0E4EED}"/>
              </a:ext>
            </a:extLst>
          </p:cNvPr>
          <p:cNvSpPr txBox="1">
            <a:spLocks/>
          </p:cNvSpPr>
          <p:nvPr/>
        </p:nvSpPr>
        <p:spPr>
          <a:xfrm>
            <a:off x="1697058" y="3208188"/>
            <a:ext cx="3850800" cy="40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200" b="1" i="0" u="none" strike="noStrike" cap="none">
                <a:solidFill>
                  <a:schemeClr val="dk1"/>
                </a:solidFill>
                <a:latin typeface="Raleway"/>
                <a:ea typeface="Raleway"/>
                <a:cs typeface="Raleway"/>
                <a:sym typeface="Raleway"/>
              </a:defRPr>
            </a:lvl1pPr>
            <a:lvl2pPr marL="914400" marR="0" lvl="1"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pPr marL="0" indent="0"/>
            <a:r>
              <a:rPr lang="en-US" sz="2000" dirty="0"/>
              <a:t>Proposed System</a:t>
            </a:r>
          </a:p>
        </p:txBody>
      </p:sp>
      <p:sp>
        <p:nvSpPr>
          <p:cNvPr id="7" name="Google Shape;302;p35">
            <a:extLst>
              <a:ext uri="{FF2B5EF4-FFF2-40B4-BE49-F238E27FC236}">
                <a16:creationId xmlns:a16="http://schemas.microsoft.com/office/drawing/2014/main" id="{B50A85EC-92D9-E4BD-A606-F6C26587B0A5}"/>
              </a:ext>
            </a:extLst>
          </p:cNvPr>
          <p:cNvSpPr txBox="1">
            <a:spLocks/>
          </p:cNvSpPr>
          <p:nvPr/>
        </p:nvSpPr>
        <p:spPr>
          <a:xfrm>
            <a:off x="1692294" y="3660622"/>
            <a:ext cx="3850800" cy="40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200" b="1" i="0" u="none" strike="noStrike" cap="none">
                <a:solidFill>
                  <a:schemeClr val="dk1"/>
                </a:solidFill>
                <a:latin typeface="Raleway"/>
                <a:ea typeface="Raleway"/>
                <a:cs typeface="Raleway"/>
                <a:sym typeface="Raleway"/>
              </a:defRPr>
            </a:lvl1pPr>
            <a:lvl2pPr marL="914400" marR="0" lvl="1"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pPr marL="0" indent="0"/>
            <a:r>
              <a:rPr lang="en-US" sz="2000" dirty="0"/>
              <a:t>Methodology</a:t>
            </a:r>
          </a:p>
        </p:txBody>
      </p:sp>
      <p:sp>
        <p:nvSpPr>
          <p:cNvPr id="2" name="Google Shape;302;p35">
            <a:extLst>
              <a:ext uri="{FF2B5EF4-FFF2-40B4-BE49-F238E27FC236}">
                <a16:creationId xmlns:a16="http://schemas.microsoft.com/office/drawing/2014/main" id="{A88DC3D3-53AD-D2CD-4C2B-D44DC230AABD}"/>
              </a:ext>
            </a:extLst>
          </p:cNvPr>
          <p:cNvSpPr txBox="1">
            <a:spLocks/>
          </p:cNvSpPr>
          <p:nvPr/>
        </p:nvSpPr>
        <p:spPr>
          <a:xfrm>
            <a:off x="1695837" y="4075289"/>
            <a:ext cx="3850800" cy="40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200" b="1" i="0" u="none" strike="noStrike" cap="none">
                <a:solidFill>
                  <a:schemeClr val="dk1"/>
                </a:solidFill>
                <a:latin typeface="Raleway"/>
                <a:ea typeface="Raleway"/>
                <a:cs typeface="Raleway"/>
                <a:sym typeface="Raleway"/>
              </a:defRPr>
            </a:lvl1pPr>
            <a:lvl2pPr marL="914400" marR="0" lvl="1"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pPr marL="0" indent="0"/>
            <a:r>
              <a:rPr lang="en-US" sz="2000" dirty="0"/>
              <a:t>Conclusion</a:t>
            </a:r>
          </a:p>
        </p:txBody>
      </p:sp>
      <p:sp>
        <p:nvSpPr>
          <p:cNvPr id="5" name="Subtitle 4">
            <a:extLst>
              <a:ext uri="{FF2B5EF4-FFF2-40B4-BE49-F238E27FC236}">
                <a16:creationId xmlns:a16="http://schemas.microsoft.com/office/drawing/2014/main" id="{44F23E3F-009F-E7A7-BFE9-B23F129C38D9}"/>
              </a:ext>
            </a:extLst>
          </p:cNvPr>
          <p:cNvSpPr>
            <a:spLocks noGrp="1"/>
          </p:cNvSpPr>
          <p:nvPr>
            <p:ph type="subTitle" idx="1"/>
          </p:nvPr>
        </p:nvSpPr>
        <p:spPr/>
        <p:txBody>
          <a:bodyPr/>
          <a:lstStyle/>
          <a:p>
            <a:endParaRPr lang="ml-IN"/>
          </a:p>
        </p:txBody>
      </p:sp>
      <p:sp>
        <p:nvSpPr>
          <p:cNvPr id="14" name="Google Shape;216;p33">
            <a:extLst>
              <a:ext uri="{FF2B5EF4-FFF2-40B4-BE49-F238E27FC236}">
                <a16:creationId xmlns:a16="http://schemas.microsoft.com/office/drawing/2014/main" id="{6335B8FF-9180-7CC3-0207-CE9AA927EE42}"/>
              </a:ext>
            </a:extLst>
          </p:cNvPr>
          <p:cNvSpPr txBox="1">
            <a:spLocks/>
          </p:cNvSpPr>
          <p:nvPr/>
        </p:nvSpPr>
        <p:spPr>
          <a:xfrm>
            <a:off x="4056970" y="4551206"/>
            <a:ext cx="403270" cy="868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rgbClr val="434343"/>
                </a:solidFill>
                <a:latin typeface="Roboto"/>
                <a:ea typeface="Roboto"/>
                <a:cs typeface="Roboto"/>
                <a:sym typeface="Roboto"/>
              </a:defRPr>
            </a:lvl9pPr>
          </a:lstStyle>
          <a:p>
            <a:pPr marL="0" indent="0">
              <a:buFont typeface="Roboto"/>
              <a:buNone/>
            </a:pPr>
            <a:r>
              <a:rPr lang="en-US" dirty="0"/>
              <a:t>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56"/>
          <p:cNvSpPr txBox="1">
            <a:spLocks noGrp="1"/>
          </p:cNvSpPr>
          <p:nvPr>
            <p:ph type="title"/>
          </p:nvPr>
        </p:nvSpPr>
        <p:spPr>
          <a:xfrm>
            <a:off x="1932110" y="261672"/>
            <a:ext cx="7141006" cy="66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GOOGLE WEATHER PREDICTION</a:t>
            </a:r>
            <a:endParaRPr dirty="0"/>
          </a:p>
        </p:txBody>
      </p:sp>
      <p:sp>
        <p:nvSpPr>
          <p:cNvPr id="1246" name="Google Shape;1246;p56"/>
          <p:cNvSpPr txBox="1">
            <a:spLocks noGrp="1"/>
          </p:cNvSpPr>
          <p:nvPr>
            <p:ph type="body" idx="1"/>
          </p:nvPr>
        </p:nvSpPr>
        <p:spPr>
          <a:xfrm>
            <a:off x="460745" y="1086688"/>
            <a:ext cx="8066567" cy="6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 </a:t>
            </a:r>
            <a:endParaRPr b="1" dirty="0">
              <a:solidFill>
                <a:schemeClr val="dk1"/>
              </a:solidFill>
            </a:endParaRPr>
          </a:p>
        </p:txBody>
      </p:sp>
      <p:pic>
        <p:nvPicPr>
          <p:cNvPr id="5" name="Picture 4">
            <a:extLst>
              <a:ext uri="{FF2B5EF4-FFF2-40B4-BE49-F238E27FC236}">
                <a16:creationId xmlns:a16="http://schemas.microsoft.com/office/drawing/2014/main" id="{B52867AD-943D-A5FE-CE64-CB930B68B18B}"/>
              </a:ext>
            </a:extLst>
          </p:cNvPr>
          <p:cNvPicPr>
            <a:picLocks noChangeAspect="1"/>
          </p:cNvPicPr>
          <p:nvPr/>
        </p:nvPicPr>
        <p:blipFill>
          <a:blip r:embed="rId3"/>
          <a:srcRect/>
          <a:stretch/>
        </p:blipFill>
        <p:spPr>
          <a:xfrm>
            <a:off x="235911" y="1417738"/>
            <a:ext cx="3265745" cy="2806484"/>
          </a:xfrm>
          <a:prstGeom prst="rect">
            <a:avLst/>
          </a:prstGeom>
        </p:spPr>
      </p:pic>
      <p:sp>
        <p:nvSpPr>
          <p:cNvPr id="2" name="Google Shape;216;p33">
            <a:extLst>
              <a:ext uri="{FF2B5EF4-FFF2-40B4-BE49-F238E27FC236}">
                <a16:creationId xmlns:a16="http://schemas.microsoft.com/office/drawing/2014/main" id="{17D30808-0468-9AF8-59F8-1FC4FE69E855}"/>
              </a:ext>
            </a:extLst>
          </p:cNvPr>
          <p:cNvSpPr txBox="1">
            <a:spLocks/>
          </p:cNvSpPr>
          <p:nvPr/>
        </p:nvSpPr>
        <p:spPr>
          <a:xfrm>
            <a:off x="4234136" y="4587286"/>
            <a:ext cx="403270" cy="868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rgbClr val="434343"/>
                </a:solidFill>
                <a:latin typeface="Roboto"/>
                <a:ea typeface="Roboto"/>
                <a:cs typeface="Roboto"/>
                <a:sym typeface="Roboto"/>
              </a:defRPr>
            </a:lvl9pPr>
          </a:lstStyle>
          <a:p>
            <a:pPr marL="0" indent="0">
              <a:buFont typeface="Roboto"/>
              <a:buNone/>
            </a:pPr>
            <a:r>
              <a:rPr lang="en-US" dirty="0"/>
              <a:t>21</a:t>
            </a:r>
          </a:p>
        </p:txBody>
      </p:sp>
      <p:sp>
        <p:nvSpPr>
          <p:cNvPr id="3" name="Google Shape;1246;p56">
            <a:extLst>
              <a:ext uri="{FF2B5EF4-FFF2-40B4-BE49-F238E27FC236}">
                <a16:creationId xmlns:a16="http://schemas.microsoft.com/office/drawing/2014/main" id="{B72A2FE9-5BF7-E310-E124-816F9A8A95E9}"/>
              </a:ext>
            </a:extLst>
          </p:cNvPr>
          <p:cNvSpPr txBox="1">
            <a:spLocks/>
          </p:cNvSpPr>
          <p:nvPr/>
        </p:nvSpPr>
        <p:spPr>
          <a:xfrm>
            <a:off x="3726490" y="1219200"/>
            <a:ext cx="4131341" cy="33680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rgbClr val="434343"/>
                </a:solidFill>
                <a:latin typeface="Roboto"/>
                <a:ea typeface="Roboto"/>
                <a:cs typeface="Roboto"/>
                <a:sym typeface="Roboto"/>
              </a:defRPr>
            </a:lvl9pPr>
          </a:lstStyle>
          <a:p>
            <a:pPr marL="0" indent="0">
              <a:buFont typeface="Roboto"/>
              <a:buNone/>
            </a:pPr>
            <a:r>
              <a:rPr lang="en-US" b="1" dirty="0">
                <a:solidFill>
                  <a:srgbClr val="292929"/>
                </a:solidFill>
                <a:effectLst/>
                <a:latin typeface="Roboto" panose="02000000000000000000" pitchFamily="2" charset="0"/>
                <a:ea typeface="Roboto" panose="02000000000000000000" pitchFamily="2" charset="0"/>
              </a:rPr>
              <a:t>Using radar images, Google treats this as a computer vision problem. They use a “data-driven physics-free approach,” which means they are not using atmospheric conditions and physics to predict the weather.</a:t>
            </a:r>
          </a:p>
          <a:p>
            <a:pPr marL="0" indent="0">
              <a:buFont typeface="Roboto"/>
              <a:buNone/>
            </a:pPr>
            <a:endParaRPr lang="en-US" b="1" dirty="0">
              <a:solidFill>
                <a:srgbClr val="292929"/>
              </a:solidFill>
              <a:latin typeface="Roboto" panose="02000000000000000000" pitchFamily="2" charset="0"/>
              <a:ea typeface="Roboto" panose="02000000000000000000" pitchFamily="2" charset="0"/>
            </a:endParaRPr>
          </a:p>
          <a:p>
            <a:pPr marL="0" indent="0">
              <a:buFont typeface="Roboto"/>
              <a:buNone/>
            </a:pPr>
            <a:endParaRPr lang="en-US" b="1" dirty="0">
              <a:solidFill>
                <a:srgbClr val="292929"/>
              </a:solidFill>
              <a:effectLst/>
              <a:latin typeface="Roboto" panose="02000000000000000000" pitchFamily="2" charset="0"/>
              <a:ea typeface="Roboto" panose="02000000000000000000" pitchFamily="2" charset="0"/>
            </a:endParaRPr>
          </a:p>
          <a:p>
            <a:pPr marL="0" indent="0">
              <a:buFont typeface="Roboto"/>
              <a:buNone/>
            </a:pPr>
            <a:r>
              <a:rPr lang="en-US" b="1" dirty="0">
                <a:solidFill>
                  <a:srgbClr val="292929"/>
                </a:solidFill>
                <a:effectLst/>
                <a:latin typeface="Roboto" panose="02000000000000000000" pitchFamily="2" charset="0"/>
                <a:ea typeface="Roboto" panose="02000000000000000000" pitchFamily="2" charset="0"/>
              </a:rPr>
              <a:t> Instead, they treat weather prediction as an image-to-image translation problem. One where image analysis of radar images and the use of convolutional neural networks (CNNs) can be utilized to predict the weather</a:t>
            </a:r>
            <a:r>
              <a:rPr lang="en-US" b="0" i="0" dirty="0">
                <a:solidFill>
                  <a:srgbClr val="292929"/>
                </a:solidFill>
                <a:effectLst/>
                <a:latin typeface="source-serif-pro"/>
              </a:rPr>
              <a:t>.</a:t>
            </a:r>
            <a:endParaRPr lang="en-US" b="1" dirty="0">
              <a:solidFill>
                <a:schemeClr val="dk1"/>
              </a:solidFill>
            </a:endParaRPr>
          </a:p>
        </p:txBody>
      </p:sp>
    </p:spTree>
    <p:extLst>
      <p:ext uri="{BB962C8B-B14F-4D97-AF65-F5344CB8AC3E}">
        <p14:creationId xmlns:p14="http://schemas.microsoft.com/office/powerpoint/2010/main" val="4132795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6" name="Text Placeholder 5">
            <a:extLst>
              <a:ext uri="{FF2B5EF4-FFF2-40B4-BE49-F238E27FC236}">
                <a16:creationId xmlns:a16="http://schemas.microsoft.com/office/drawing/2014/main" id="{98BDA064-AAA9-7AB8-69F6-A8439A172F89}"/>
              </a:ext>
            </a:extLst>
          </p:cNvPr>
          <p:cNvSpPr>
            <a:spLocks noGrp="1"/>
          </p:cNvSpPr>
          <p:nvPr>
            <p:ph type="body" idx="1"/>
          </p:nvPr>
        </p:nvSpPr>
        <p:spPr>
          <a:xfrm>
            <a:off x="154172" y="1435550"/>
            <a:ext cx="7874000" cy="3390900"/>
          </a:xfrm>
        </p:spPr>
        <p:txBody>
          <a:bodyPr/>
          <a:lstStyle/>
          <a:p>
            <a:r>
              <a:rPr lang="en-US" b="1" dirty="0"/>
              <a:t>Weather Forecasting Using Digital Image Processing,</a:t>
            </a:r>
            <a:r>
              <a:rPr lang="en-US" dirty="0"/>
              <a:t> </a:t>
            </a:r>
            <a:r>
              <a:rPr lang="en-US" b="1" dirty="0"/>
              <a:t>A Journal Of Composition Theory,</a:t>
            </a:r>
            <a:r>
              <a:rPr lang="en-IN" b="1" dirty="0"/>
              <a:t> ISSN: 0731-6755,</a:t>
            </a:r>
            <a:r>
              <a:rPr lang="en-US" b="1" dirty="0"/>
              <a:t> Mrs. G. Gowri Pushpa Department of Computer Science and Engineering ANITS, Vishakhapatnam, Andhra Pradesh, India </a:t>
            </a:r>
          </a:p>
          <a:p>
            <a:endParaRPr lang="en-US" b="1" dirty="0">
              <a:latin typeface="Roboto" panose="02000000000000000000" pitchFamily="2" charset="0"/>
              <a:ea typeface="Roboto" panose="02000000000000000000" pitchFamily="2" charset="0"/>
            </a:endParaRPr>
          </a:p>
          <a:p>
            <a:r>
              <a:rPr lang="en-US" b="1" dirty="0"/>
              <a:t>In this paper, details of the weather for the past 2 days are considered. Those details are considered as input and performing linear regression and variation of functional regression, the output is obtained. The output is the weather for the next 10 days. </a:t>
            </a:r>
            <a:endParaRPr lang="en-US" b="1" dirty="0">
              <a:latin typeface="Roboto" panose="02000000000000000000" pitchFamily="2" charset="0"/>
              <a:ea typeface="Roboto" panose="02000000000000000000" pitchFamily="2" charset="0"/>
            </a:endParaRPr>
          </a:p>
          <a:p>
            <a:endParaRPr lang="en-US" b="1" dirty="0">
              <a:latin typeface="Roboto" panose="02000000000000000000" pitchFamily="2" charset="0"/>
              <a:ea typeface="Roboto" panose="02000000000000000000" pitchFamily="2" charset="0"/>
            </a:endParaRPr>
          </a:p>
          <a:p>
            <a:r>
              <a:rPr lang="en-US" b="1" dirty="0"/>
              <a:t>The author used methodologies like Normalization, Clustering, and Cloud mask algorithm to predict the weather more accurately</a:t>
            </a:r>
            <a:endParaRPr lang="en-US" b="1" dirty="0">
              <a:latin typeface="Roboto" panose="02000000000000000000" pitchFamily="2" charset="0"/>
              <a:ea typeface="Roboto" panose="02000000000000000000" pitchFamily="2" charset="0"/>
            </a:endParaRPr>
          </a:p>
          <a:p>
            <a:endParaRPr lang="en-US" b="1" dirty="0">
              <a:solidFill>
                <a:srgbClr val="2E2E2E"/>
              </a:solidFill>
              <a:latin typeface="Roboto" panose="02000000000000000000" pitchFamily="2" charset="0"/>
              <a:ea typeface="Roboto" panose="02000000000000000000" pitchFamily="2" charset="0"/>
            </a:endParaRPr>
          </a:p>
          <a:p>
            <a:endParaRPr lang="en-US" b="1" dirty="0">
              <a:latin typeface="Roboto" panose="02000000000000000000" pitchFamily="2" charset="0"/>
              <a:ea typeface="Roboto" panose="02000000000000000000" pitchFamily="2" charset="0"/>
            </a:endParaRPr>
          </a:p>
        </p:txBody>
      </p:sp>
      <p:sp>
        <p:nvSpPr>
          <p:cNvPr id="596" name="Google Shape;596;p39"/>
          <p:cNvSpPr txBox="1">
            <a:spLocks noGrp="1"/>
          </p:cNvSpPr>
          <p:nvPr>
            <p:ph type="title"/>
          </p:nvPr>
        </p:nvSpPr>
        <p:spPr>
          <a:xfrm>
            <a:off x="1247050" y="317050"/>
            <a:ext cx="6239600" cy="66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REFERENCES</a:t>
            </a:r>
          </a:p>
        </p:txBody>
      </p:sp>
      <p:sp>
        <p:nvSpPr>
          <p:cNvPr id="3" name="Google Shape;216;p33">
            <a:extLst>
              <a:ext uri="{FF2B5EF4-FFF2-40B4-BE49-F238E27FC236}">
                <a16:creationId xmlns:a16="http://schemas.microsoft.com/office/drawing/2014/main" id="{6B58C616-030D-BD27-EB20-8BE8344E262D}"/>
              </a:ext>
            </a:extLst>
          </p:cNvPr>
          <p:cNvSpPr txBox="1">
            <a:spLocks/>
          </p:cNvSpPr>
          <p:nvPr/>
        </p:nvSpPr>
        <p:spPr>
          <a:xfrm>
            <a:off x="4165215" y="4414575"/>
            <a:ext cx="403270" cy="868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rgbClr val="434343"/>
                </a:solidFill>
                <a:latin typeface="Roboto"/>
                <a:ea typeface="Roboto"/>
                <a:cs typeface="Roboto"/>
                <a:sym typeface="Roboto"/>
              </a:defRPr>
            </a:lvl9pPr>
          </a:lstStyle>
          <a:p>
            <a:pPr marL="0" indent="0">
              <a:buFont typeface="Roboto"/>
              <a:buNone/>
            </a:pPr>
            <a:r>
              <a:rPr lang="en-US" dirty="0"/>
              <a:t>5</a:t>
            </a:r>
          </a:p>
        </p:txBody>
      </p:sp>
    </p:spTree>
    <p:extLst>
      <p:ext uri="{BB962C8B-B14F-4D97-AF65-F5344CB8AC3E}">
        <p14:creationId xmlns:p14="http://schemas.microsoft.com/office/powerpoint/2010/main" val="3160421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56"/>
          <p:cNvSpPr txBox="1">
            <a:spLocks noGrp="1"/>
          </p:cNvSpPr>
          <p:nvPr>
            <p:ph type="title"/>
          </p:nvPr>
        </p:nvSpPr>
        <p:spPr>
          <a:xfrm>
            <a:off x="720000" y="1098100"/>
            <a:ext cx="3680700" cy="66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CONCLUSIONS</a:t>
            </a:r>
            <a:endParaRPr dirty="0"/>
          </a:p>
        </p:txBody>
      </p:sp>
      <p:sp>
        <p:nvSpPr>
          <p:cNvPr id="1246" name="Google Shape;1246;p56"/>
          <p:cNvSpPr txBox="1">
            <a:spLocks noGrp="1"/>
          </p:cNvSpPr>
          <p:nvPr>
            <p:ph type="body" idx="1"/>
          </p:nvPr>
        </p:nvSpPr>
        <p:spPr>
          <a:xfrm>
            <a:off x="198475" y="2008176"/>
            <a:ext cx="4131341" cy="30314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This can give the weather condition at any point in time for any place with the help of the current cloud image at that place.</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The prediction of weather using with the help of satellite and remote sensing  need high efficient technology and very expensive.</a:t>
            </a:r>
          </a:p>
          <a:p>
            <a:pPr marL="0" lvl="0" indent="0" algn="l" rtl="0">
              <a:spcBef>
                <a:spcPts val="0"/>
              </a:spcBef>
              <a:spcAft>
                <a:spcPts val="0"/>
              </a:spcAft>
              <a:buNone/>
            </a:pPr>
            <a:r>
              <a:rPr lang="en-US" b="1" dirty="0"/>
              <a:t> </a:t>
            </a:r>
            <a:endParaRPr b="1" dirty="0">
              <a:solidFill>
                <a:schemeClr val="dk1"/>
              </a:solidFill>
            </a:endParaRPr>
          </a:p>
        </p:txBody>
      </p:sp>
      <p:grpSp>
        <p:nvGrpSpPr>
          <p:cNvPr id="1247" name="Google Shape;1247;p56"/>
          <p:cNvGrpSpPr/>
          <p:nvPr/>
        </p:nvGrpSpPr>
        <p:grpSpPr>
          <a:xfrm>
            <a:off x="5472980" y="619462"/>
            <a:ext cx="2279013" cy="3904633"/>
            <a:chOff x="5472980" y="619462"/>
            <a:chExt cx="2279013" cy="3904633"/>
          </a:xfrm>
        </p:grpSpPr>
        <p:grpSp>
          <p:nvGrpSpPr>
            <p:cNvPr id="1248" name="Google Shape;1248;p56"/>
            <p:cNvGrpSpPr/>
            <p:nvPr/>
          </p:nvGrpSpPr>
          <p:grpSpPr>
            <a:xfrm>
              <a:off x="6926468" y="3214951"/>
              <a:ext cx="825483" cy="1309144"/>
              <a:chOff x="9244380" y="233907"/>
              <a:chExt cx="245490" cy="389325"/>
            </a:xfrm>
          </p:grpSpPr>
          <p:sp>
            <p:nvSpPr>
              <p:cNvPr id="1249" name="Google Shape;1249;p56"/>
              <p:cNvSpPr/>
              <p:nvPr/>
            </p:nvSpPr>
            <p:spPr>
              <a:xfrm>
                <a:off x="9252502" y="233907"/>
                <a:ext cx="237367" cy="386967"/>
              </a:xfrm>
              <a:custGeom>
                <a:avLst/>
                <a:gdLst/>
                <a:ahLst/>
                <a:cxnLst/>
                <a:rect l="l" t="t" r="r" b="b"/>
                <a:pathLst>
                  <a:path w="1812" h="2954" extrusionOk="0">
                    <a:moveTo>
                      <a:pt x="1811" y="1116"/>
                    </a:moveTo>
                    <a:lnTo>
                      <a:pt x="1811" y="2757"/>
                    </a:lnTo>
                    <a:cubicBezTo>
                      <a:pt x="1811" y="2811"/>
                      <a:pt x="1794" y="2847"/>
                      <a:pt x="1767" y="2865"/>
                    </a:cubicBezTo>
                    <a:lnTo>
                      <a:pt x="1615" y="2954"/>
                    </a:lnTo>
                    <a:cubicBezTo>
                      <a:pt x="1642" y="2936"/>
                      <a:pt x="1660" y="2900"/>
                      <a:pt x="1660" y="2847"/>
                    </a:cubicBezTo>
                    <a:lnTo>
                      <a:pt x="1660" y="1205"/>
                    </a:lnTo>
                    <a:cubicBezTo>
                      <a:pt x="1660" y="1196"/>
                      <a:pt x="1660" y="1187"/>
                      <a:pt x="1660" y="1178"/>
                    </a:cubicBezTo>
                    <a:cubicBezTo>
                      <a:pt x="1651" y="1089"/>
                      <a:pt x="1597" y="1000"/>
                      <a:pt x="1535" y="955"/>
                    </a:cubicBezTo>
                    <a:cubicBezTo>
                      <a:pt x="1535" y="955"/>
                      <a:pt x="1526" y="955"/>
                      <a:pt x="1526" y="955"/>
                    </a:cubicBezTo>
                    <a:lnTo>
                      <a:pt x="72" y="117"/>
                    </a:lnTo>
                    <a:cubicBezTo>
                      <a:pt x="45" y="99"/>
                      <a:pt x="18" y="90"/>
                      <a:pt x="0" y="99"/>
                    </a:cubicBezTo>
                    <a:lnTo>
                      <a:pt x="143" y="19"/>
                    </a:lnTo>
                    <a:lnTo>
                      <a:pt x="143" y="19"/>
                    </a:lnTo>
                    <a:cubicBezTo>
                      <a:pt x="161" y="1"/>
                      <a:pt x="197" y="10"/>
                      <a:pt x="232" y="28"/>
                    </a:cubicBezTo>
                    <a:lnTo>
                      <a:pt x="1678" y="866"/>
                    </a:lnTo>
                    <a:cubicBezTo>
                      <a:pt x="1687" y="866"/>
                      <a:pt x="1687" y="866"/>
                      <a:pt x="1687" y="866"/>
                    </a:cubicBezTo>
                    <a:cubicBezTo>
                      <a:pt x="1749" y="911"/>
                      <a:pt x="1803" y="1000"/>
                      <a:pt x="1811" y="1089"/>
                    </a:cubicBezTo>
                    <a:cubicBezTo>
                      <a:pt x="1811" y="1098"/>
                      <a:pt x="1811" y="1107"/>
                      <a:pt x="1811" y="1116"/>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6"/>
              <p:cNvSpPr/>
              <p:nvPr/>
            </p:nvSpPr>
            <p:spPr>
              <a:xfrm>
                <a:off x="9252502" y="233907"/>
                <a:ext cx="220993" cy="125234"/>
              </a:xfrm>
              <a:custGeom>
                <a:avLst/>
                <a:gdLst/>
                <a:ahLst/>
                <a:cxnLst/>
                <a:rect l="l" t="t" r="r" b="b"/>
                <a:pathLst>
                  <a:path w="1687" h="956" extrusionOk="0">
                    <a:moveTo>
                      <a:pt x="1687" y="866"/>
                    </a:moveTo>
                    <a:lnTo>
                      <a:pt x="1535" y="955"/>
                    </a:lnTo>
                    <a:cubicBezTo>
                      <a:pt x="1535" y="955"/>
                      <a:pt x="1526" y="955"/>
                      <a:pt x="1526" y="955"/>
                    </a:cubicBezTo>
                    <a:lnTo>
                      <a:pt x="72" y="117"/>
                    </a:lnTo>
                    <a:cubicBezTo>
                      <a:pt x="45" y="99"/>
                      <a:pt x="18" y="90"/>
                      <a:pt x="0" y="99"/>
                    </a:cubicBezTo>
                    <a:lnTo>
                      <a:pt x="143" y="19"/>
                    </a:lnTo>
                    <a:lnTo>
                      <a:pt x="143" y="19"/>
                    </a:lnTo>
                    <a:cubicBezTo>
                      <a:pt x="161" y="1"/>
                      <a:pt x="197" y="10"/>
                      <a:pt x="223" y="28"/>
                    </a:cubicBezTo>
                    <a:lnTo>
                      <a:pt x="1678" y="866"/>
                    </a:lnTo>
                    <a:cubicBezTo>
                      <a:pt x="1687" y="866"/>
                      <a:pt x="1687" y="866"/>
                      <a:pt x="1687" y="8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6"/>
              <p:cNvSpPr/>
              <p:nvPr/>
            </p:nvSpPr>
            <p:spPr>
              <a:xfrm>
                <a:off x="9244380" y="245697"/>
                <a:ext cx="225578" cy="377535"/>
              </a:xfrm>
              <a:custGeom>
                <a:avLst/>
                <a:gdLst/>
                <a:ahLst/>
                <a:cxnLst/>
                <a:rect l="l" t="t" r="r" b="b"/>
                <a:pathLst>
                  <a:path w="1722" h="2882" extrusionOk="0">
                    <a:moveTo>
                      <a:pt x="1722" y="1115"/>
                    </a:moveTo>
                    <a:lnTo>
                      <a:pt x="1722" y="2757"/>
                    </a:lnTo>
                    <a:cubicBezTo>
                      <a:pt x="1722" y="2810"/>
                      <a:pt x="1704" y="2846"/>
                      <a:pt x="1677" y="2864"/>
                    </a:cubicBezTo>
                    <a:cubicBezTo>
                      <a:pt x="1677" y="2864"/>
                      <a:pt x="1677" y="2864"/>
                      <a:pt x="1677" y="2864"/>
                    </a:cubicBezTo>
                    <a:cubicBezTo>
                      <a:pt x="1650" y="2882"/>
                      <a:pt x="1624" y="2873"/>
                      <a:pt x="1588" y="2855"/>
                    </a:cubicBezTo>
                    <a:lnTo>
                      <a:pt x="134" y="2016"/>
                    </a:lnTo>
                    <a:cubicBezTo>
                      <a:pt x="62" y="1981"/>
                      <a:pt x="0" y="1865"/>
                      <a:pt x="0" y="1766"/>
                    </a:cubicBezTo>
                    <a:lnTo>
                      <a:pt x="0" y="125"/>
                    </a:lnTo>
                    <a:cubicBezTo>
                      <a:pt x="0" y="63"/>
                      <a:pt x="27" y="27"/>
                      <a:pt x="62" y="9"/>
                    </a:cubicBezTo>
                    <a:cubicBezTo>
                      <a:pt x="62" y="9"/>
                      <a:pt x="62" y="9"/>
                      <a:pt x="62" y="9"/>
                    </a:cubicBezTo>
                    <a:cubicBezTo>
                      <a:pt x="80" y="0"/>
                      <a:pt x="107" y="9"/>
                      <a:pt x="134" y="27"/>
                    </a:cubicBezTo>
                    <a:lnTo>
                      <a:pt x="1588" y="865"/>
                    </a:lnTo>
                    <a:cubicBezTo>
                      <a:pt x="1659" y="901"/>
                      <a:pt x="1722" y="1017"/>
                      <a:pt x="1722" y="1115"/>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6"/>
              <p:cNvSpPr/>
              <p:nvPr/>
            </p:nvSpPr>
            <p:spPr>
              <a:xfrm>
                <a:off x="9310929" y="341460"/>
                <a:ext cx="90126" cy="192959"/>
              </a:xfrm>
              <a:custGeom>
                <a:avLst/>
                <a:gdLst/>
                <a:ahLst/>
                <a:cxnLst/>
                <a:rect l="l" t="t" r="r" b="b"/>
                <a:pathLst>
                  <a:path w="688" h="1473" extrusionOk="0">
                    <a:moveTo>
                      <a:pt x="687" y="1169"/>
                    </a:moveTo>
                    <a:cubicBezTo>
                      <a:pt x="687" y="1392"/>
                      <a:pt x="536" y="1473"/>
                      <a:pt x="348" y="1366"/>
                    </a:cubicBezTo>
                    <a:cubicBezTo>
                      <a:pt x="152" y="1258"/>
                      <a:pt x="1" y="1000"/>
                      <a:pt x="1" y="777"/>
                    </a:cubicBezTo>
                    <a:cubicBezTo>
                      <a:pt x="1" y="563"/>
                      <a:pt x="348" y="1"/>
                      <a:pt x="348" y="1"/>
                    </a:cubicBezTo>
                    <a:cubicBezTo>
                      <a:pt x="348" y="1"/>
                      <a:pt x="687" y="955"/>
                      <a:pt x="687" y="116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56"/>
            <p:cNvGrpSpPr/>
            <p:nvPr/>
          </p:nvGrpSpPr>
          <p:grpSpPr>
            <a:xfrm>
              <a:off x="6754142" y="1332436"/>
              <a:ext cx="997851" cy="1571376"/>
              <a:chOff x="9576209" y="260894"/>
              <a:chExt cx="286492" cy="451156"/>
            </a:xfrm>
          </p:grpSpPr>
          <p:sp>
            <p:nvSpPr>
              <p:cNvPr id="1254" name="Google Shape;1254;p56"/>
              <p:cNvSpPr/>
              <p:nvPr/>
            </p:nvSpPr>
            <p:spPr>
              <a:xfrm>
                <a:off x="9585510" y="260894"/>
                <a:ext cx="277191" cy="448797"/>
              </a:xfrm>
              <a:custGeom>
                <a:avLst/>
                <a:gdLst/>
                <a:ahLst/>
                <a:cxnLst/>
                <a:rect l="l" t="t" r="r" b="b"/>
                <a:pathLst>
                  <a:path w="2116" h="3426" extrusionOk="0">
                    <a:moveTo>
                      <a:pt x="2115" y="1294"/>
                    </a:moveTo>
                    <a:lnTo>
                      <a:pt x="2115" y="3203"/>
                    </a:lnTo>
                    <a:cubicBezTo>
                      <a:pt x="2115" y="3265"/>
                      <a:pt x="2088" y="3310"/>
                      <a:pt x="2053" y="3328"/>
                    </a:cubicBezTo>
                    <a:lnTo>
                      <a:pt x="1883" y="3426"/>
                    </a:lnTo>
                    <a:cubicBezTo>
                      <a:pt x="1910" y="3408"/>
                      <a:pt x="1937" y="3363"/>
                      <a:pt x="1937" y="3301"/>
                    </a:cubicBezTo>
                    <a:lnTo>
                      <a:pt x="1937" y="1401"/>
                    </a:lnTo>
                    <a:cubicBezTo>
                      <a:pt x="1937" y="1383"/>
                      <a:pt x="1937" y="1374"/>
                      <a:pt x="1928" y="1365"/>
                    </a:cubicBezTo>
                    <a:cubicBezTo>
                      <a:pt x="1919" y="1267"/>
                      <a:pt x="1857" y="1151"/>
                      <a:pt x="1785" y="1106"/>
                    </a:cubicBezTo>
                    <a:cubicBezTo>
                      <a:pt x="1785" y="1106"/>
                      <a:pt x="1776" y="1097"/>
                      <a:pt x="1776" y="1097"/>
                    </a:cubicBezTo>
                    <a:lnTo>
                      <a:pt x="90" y="125"/>
                    </a:lnTo>
                    <a:cubicBezTo>
                      <a:pt x="54" y="107"/>
                      <a:pt x="19" y="98"/>
                      <a:pt x="1" y="107"/>
                    </a:cubicBezTo>
                    <a:lnTo>
                      <a:pt x="162" y="9"/>
                    </a:lnTo>
                    <a:lnTo>
                      <a:pt x="162" y="9"/>
                    </a:lnTo>
                    <a:cubicBezTo>
                      <a:pt x="188" y="0"/>
                      <a:pt x="224" y="0"/>
                      <a:pt x="269" y="18"/>
                    </a:cubicBezTo>
                    <a:lnTo>
                      <a:pt x="1955" y="999"/>
                    </a:lnTo>
                    <a:cubicBezTo>
                      <a:pt x="1955" y="999"/>
                      <a:pt x="1964" y="999"/>
                      <a:pt x="1964" y="999"/>
                    </a:cubicBezTo>
                    <a:cubicBezTo>
                      <a:pt x="2035" y="1053"/>
                      <a:pt x="2097" y="1160"/>
                      <a:pt x="2106" y="1267"/>
                    </a:cubicBezTo>
                    <a:cubicBezTo>
                      <a:pt x="2106" y="1276"/>
                      <a:pt x="2115" y="1285"/>
                      <a:pt x="2115" y="1294"/>
                    </a:cubicBezTo>
                    <a:close/>
                  </a:path>
                </a:pathLst>
              </a:custGeom>
              <a:gradFill>
                <a:gsLst>
                  <a:gs pos="0">
                    <a:schemeClr val="accent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6"/>
              <p:cNvSpPr/>
              <p:nvPr/>
            </p:nvSpPr>
            <p:spPr>
              <a:xfrm>
                <a:off x="9585510" y="260894"/>
                <a:ext cx="257279" cy="145014"/>
              </a:xfrm>
              <a:custGeom>
                <a:avLst/>
                <a:gdLst/>
                <a:ahLst/>
                <a:cxnLst/>
                <a:rect l="l" t="t" r="r" b="b"/>
                <a:pathLst>
                  <a:path w="1964" h="1107" extrusionOk="0">
                    <a:moveTo>
                      <a:pt x="1964" y="999"/>
                    </a:moveTo>
                    <a:lnTo>
                      <a:pt x="1785" y="1106"/>
                    </a:lnTo>
                    <a:cubicBezTo>
                      <a:pt x="1785" y="1106"/>
                      <a:pt x="1776" y="1097"/>
                      <a:pt x="1776" y="1097"/>
                    </a:cubicBezTo>
                    <a:lnTo>
                      <a:pt x="90" y="125"/>
                    </a:lnTo>
                    <a:cubicBezTo>
                      <a:pt x="54" y="107"/>
                      <a:pt x="28" y="98"/>
                      <a:pt x="1" y="107"/>
                    </a:cubicBezTo>
                    <a:lnTo>
                      <a:pt x="162" y="9"/>
                    </a:lnTo>
                    <a:lnTo>
                      <a:pt x="162" y="9"/>
                    </a:lnTo>
                    <a:cubicBezTo>
                      <a:pt x="188" y="0"/>
                      <a:pt x="224" y="0"/>
                      <a:pt x="269" y="18"/>
                    </a:cubicBezTo>
                    <a:lnTo>
                      <a:pt x="1955" y="999"/>
                    </a:lnTo>
                    <a:cubicBezTo>
                      <a:pt x="1955" y="999"/>
                      <a:pt x="1964" y="999"/>
                      <a:pt x="1964" y="99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6"/>
              <p:cNvSpPr/>
              <p:nvPr/>
            </p:nvSpPr>
            <p:spPr>
              <a:xfrm>
                <a:off x="9576209" y="273732"/>
                <a:ext cx="263043" cy="438318"/>
              </a:xfrm>
              <a:custGeom>
                <a:avLst/>
                <a:gdLst/>
                <a:ahLst/>
                <a:cxnLst/>
                <a:rect l="l" t="t" r="r" b="b"/>
                <a:pathLst>
                  <a:path w="2008" h="3346" extrusionOk="0">
                    <a:moveTo>
                      <a:pt x="2008" y="1303"/>
                    </a:moveTo>
                    <a:lnTo>
                      <a:pt x="2008" y="3203"/>
                    </a:lnTo>
                    <a:cubicBezTo>
                      <a:pt x="2008" y="3265"/>
                      <a:pt x="1981" y="3310"/>
                      <a:pt x="1954" y="3328"/>
                    </a:cubicBezTo>
                    <a:cubicBezTo>
                      <a:pt x="1945" y="3328"/>
                      <a:pt x="1945" y="3328"/>
                      <a:pt x="1945" y="3337"/>
                    </a:cubicBezTo>
                    <a:cubicBezTo>
                      <a:pt x="1919" y="3346"/>
                      <a:pt x="1883" y="3346"/>
                      <a:pt x="1847" y="3319"/>
                    </a:cubicBezTo>
                    <a:lnTo>
                      <a:pt x="161" y="2346"/>
                    </a:lnTo>
                    <a:cubicBezTo>
                      <a:pt x="72" y="2302"/>
                      <a:pt x="1" y="2168"/>
                      <a:pt x="1" y="2052"/>
                    </a:cubicBezTo>
                    <a:lnTo>
                      <a:pt x="1" y="143"/>
                    </a:lnTo>
                    <a:cubicBezTo>
                      <a:pt x="1" y="72"/>
                      <a:pt x="27" y="27"/>
                      <a:pt x="72" y="9"/>
                    </a:cubicBezTo>
                    <a:cubicBezTo>
                      <a:pt x="72" y="9"/>
                      <a:pt x="72" y="9"/>
                      <a:pt x="72" y="9"/>
                    </a:cubicBezTo>
                    <a:cubicBezTo>
                      <a:pt x="99" y="0"/>
                      <a:pt x="125" y="9"/>
                      <a:pt x="161" y="27"/>
                    </a:cubicBezTo>
                    <a:lnTo>
                      <a:pt x="1847" y="999"/>
                    </a:lnTo>
                    <a:cubicBezTo>
                      <a:pt x="1936" y="1053"/>
                      <a:pt x="2008" y="1187"/>
                      <a:pt x="2008" y="1303"/>
                    </a:cubicBezTo>
                    <a:close/>
                  </a:path>
                </a:pathLst>
              </a:custGeom>
              <a:gradFill>
                <a:gsLst>
                  <a:gs pos="0">
                    <a:schemeClr val="accent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6"/>
              <p:cNvSpPr/>
              <p:nvPr/>
            </p:nvSpPr>
            <p:spPr>
              <a:xfrm>
                <a:off x="9645116" y="544776"/>
                <a:ext cx="28295" cy="42312"/>
              </a:xfrm>
              <a:custGeom>
                <a:avLst/>
                <a:gdLst/>
                <a:ahLst/>
                <a:cxnLst/>
                <a:rect l="l" t="t" r="r" b="b"/>
                <a:pathLst>
                  <a:path w="216" h="323" extrusionOk="0">
                    <a:moveTo>
                      <a:pt x="46" y="286"/>
                    </a:moveTo>
                    <a:lnTo>
                      <a:pt x="46" y="286"/>
                    </a:lnTo>
                    <a:cubicBezTo>
                      <a:pt x="19" y="251"/>
                      <a:pt x="1" y="206"/>
                      <a:pt x="19" y="179"/>
                    </a:cubicBezTo>
                    <a:lnTo>
                      <a:pt x="99" y="28"/>
                    </a:lnTo>
                    <a:cubicBezTo>
                      <a:pt x="108" y="1"/>
                      <a:pt x="144" y="1"/>
                      <a:pt x="179" y="37"/>
                    </a:cubicBezTo>
                    <a:cubicBezTo>
                      <a:pt x="206" y="72"/>
                      <a:pt x="215" y="117"/>
                      <a:pt x="206" y="144"/>
                    </a:cubicBezTo>
                    <a:lnTo>
                      <a:pt x="126" y="295"/>
                    </a:lnTo>
                    <a:cubicBezTo>
                      <a:pt x="108" y="322"/>
                      <a:pt x="72" y="313"/>
                      <a:pt x="46" y="28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6"/>
              <p:cNvSpPr/>
              <p:nvPr/>
            </p:nvSpPr>
            <p:spPr>
              <a:xfrm>
                <a:off x="9743368" y="596260"/>
                <a:ext cx="28164" cy="51482"/>
              </a:xfrm>
              <a:custGeom>
                <a:avLst/>
                <a:gdLst/>
                <a:ahLst/>
                <a:cxnLst/>
                <a:rect l="l" t="t" r="r" b="b"/>
                <a:pathLst>
                  <a:path w="215" h="393" extrusionOk="0">
                    <a:moveTo>
                      <a:pt x="170" y="393"/>
                    </a:moveTo>
                    <a:lnTo>
                      <a:pt x="170" y="393"/>
                    </a:lnTo>
                    <a:cubicBezTo>
                      <a:pt x="205" y="393"/>
                      <a:pt x="214" y="366"/>
                      <a:pt x="197" y="322"/>
                    </a:cubicBezTo>
                    <a:lnTo>
                      <a:pt x="125" y="81"/>
                    </a:lnTo>
                    <a:cubicBezTo>
                      <a:pt x="107" y="36"/>
                      <a:pt x="72" y="0"/>
                      <a:pt x="45" y="0"/>
                    </a:cubicBezTo>
                    <a:cubicBezTo>
                      <a:pt x="9" y="0"/>
                      <a:pt x="0" y="27"/>
                      <a:pt x="9" y="72"/>
                    </a:cubicBezTo>
                    <a:lnTo>
                      <a:pt x="90" y="313"/>
                    </a:lnTo>
                    <a:cubicBezTo>
                      <a:pt x="107" y="357"/>
                      <a:pt x="143" y="393"/>
                      <a:pt x="170" y="39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6"/>
              <p:cNvSpPr/>
              <p:nvPr/>
            </p:nvSpPr>
            <p:spPr>
              <a:xfrm>
                <a:off x="9676688" y="363731"/>
                <a:ext cx="62093" cy="91174"/>
              </a:xfrm>
              <a:custGeom>
                <a:avLst/>
                <a:gdLst/>
                <a:ahLst/>
                <a:cxnLst/>
                <a:rect l="l" t="t" r="r" b="b"/>
                <a:pathLst>
                  <a:path w="474" h="696" extrusionOk="0">
                    <a:moveTo>
                      <a:pt x="474" y="482"/>
                    </a:moveTo>
                    <a:cubicBezTo>
                      <a:pt x="474" y="634"/>
                      <a:pt x="367" y="696"/>
                      <a:pt x="233" y="616"/>
                    </a:cubicBezTo>
                    <a:cubicBezTo>
                      <a:pt x="108" y="544"/>
                      <a:pt x="1" y="366"/>
                      <a:pt x="1" y="214"/>
                    </a:cubicBezTo>
                    <a:cubicBezTo>
                      <a:pt x="1" y="63"/>
                      <a:pt x="108" y="0"/>
                      <a:pt x="233" y="80"/>
                    </a:cubicBezTo>
                    <a:cubicBezTo>
                      <a:pt x="367" y="152"/>
                      <a:pt x="474" y="339"/>
                      <a:pt x="474" y="48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6"/>
              <p:cNvSpPr/>
              <p:nvPr/>
            </p:nvSpPr>
            <p:spPr>
              <a:xfrm>
                <a:off x="9618261" y="375390"/>
                <a:ext cx="178943" cy="263043"/>
              </a:xfrm>
              <a:custGeom>
                <a:avLst/>
                <a:gdLst/>
                <a:ahLst/>
                <a:cxnLst/>
                <a:rect l="l" t="t" r="r" b="b"/>
                <a:pathLst>
                  <a:path w="1366" h="2008" extrusionOk="0">
                    <a:moveTo>
                      <a:pt x="1366" y="1401"/>
                    </a:moveTo>
                    <a:cubicBezTo>
                      <a:pt x="1366" y="1838"/>
                      <a:pt x="1062" y="2008"/>
                      <a:pt x="679" y="1793"/>
                    </a:cubicBezTo>
                    <a:cubicBezTo>
                      <a:pt x="304" y="1570"/>
                      <a:pt x="1" y="1044"/>
                      <a:pt x="1" y="607"/>
                    </a:cubicBezTo>
                    <a:cubicBezTo>
                      <a:pt x="1" y="179"/>
                      <a:pt x="304" y="0"/>
                      <a:pt x="679" y="223"/>
                    </a:cubicBezTo>
                    <a:cubicBezTo>
                      <a:pt x="1062" y="437"/>
                      <a:pt x="1366" y="964"/>
                      <a:pt x="1366" y="14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1" name="Google Shape;1261;p56"/>
              <p:cNvGrpSpPr/>
              <p:nvPr/>
            </p:nvGrpSpPr>
            <p:grpSpPr>
              <a:xfrm>
                <a:off x="9670924" y="438533"/>
                <a:ext cx="49125" cy="91176"/>
                <a:chOff x="9670924" y="438533"/>
                <a:chExt cx="49125" cy="91176"/>
              </a:xfrm>
            </p:grpSpPr>
            <p:sp>
              <p:nvSpPr>
                <p:cNvPr id="1262" name="Google Shape;1262;p56"/>
                <p:cNvSpPr/>
                <p:nvPr/>
              </p:nvSpPr>
              <p:spPr>
                <a:xfrm>
                  <a:off x="9705901" y="438533"/>
                  <a:ext cx="3668" cy="75979"/>
                </a:xfrm>
                <a:custGeom>
                  <a:avLst/>
                  <a:gdLst/>
                  <a:ahLst/>
                  <a:cxnLst/>
                  <a:rect l="l" t="t" r="r" b="b"/>
                  <a:pathLst>
                    <a:path w="28" h="580" extrusionOk="0">
                      <a:moveTo>
                        <a:pt x="28" y="580"/>
                      </a:moveTo>
                      <a:lnTo>
                        <a:pt x="1" y="562"/>
                      </a:lnTo>
                      <a:lnTo>
                        <a:pt x="1" y="0"/>
                      </a:lnTo>
                      <a:lnTo>
                        <a:pt x="28" y="1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6"/>
                <p:cNvSpPr/>
                <p:nvPr/>
              </p:nvSpPr>
              <p:spPr>
                <a:xfrm>
                  <a:off x="9670924" y="488707"/>
                  <a:ext cx="38644" cy="26985"/>
                </a:xfrm>
                <a:custGeom>
                  <a:avLst/>
                  <a:gdLst/>
                  <a:ahLst/>
                  <a:cxnLst/>
                  <a:rect l="l" t="t" r="r" b="b"/>
                  <a:pathLst>
                    <a:path w="295" h="206" extrusionOk="0">
                      <a:moveTo>
                        <a:pt x="295" y="170"/>
                      </a:moveTo>
                      <a:lnTo>
                        <a:pt x="295" y="206"/>
                      </a:lnTo>
                      <a:lnTo>
                        <a:pt x="0" y="36"/>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6"/>
                <p:cNvSpPr/>
                <p:nvPr/>
              </p:nvSpPr>
              <p:spPr>
                <a:xfrm>
                  <a:off x="9695421" y="492244"/>
                  <a:ext cx="24628" cy="37465"/>
                </a:xfrm>
                <a:custGeom>
                  <a:avLst/>
                  <a:gdLst/>
                  <a:ahLst/>
                  <a:cxnLst/>
                  <a:rect l="l" t="t" r="r" b="b"/>
                  <a:pathLst>
                    <a:path w="188" h="286" extrusionOk="0">
                      <a:moveTo>
                        <a:pt x="188" y="197"/>
                      </a:moveTo>
                      <a:cubicBezTo>
                        <a:pt x="188" y="259"/>
                        <a:pt x="143" y="286"/>
                        <a:pt x="90" y="250"/>
                      </a:cubicBezTo>
                      <a:cubicBezTo>
                        <a:pt x="45" y="223"/>
                        <a:pt x="1" y="143"/>
                        <a:pt x="1" y="90"/>
                      </a:cubicBezTo>
                      <a:cubicBezTo>
                        <a:pt x="1" y="27"/>
                        <a:pt x="45" y="0"/>
                        <a:pt x="90" y="36"/>
                      </a:cubicBezTo>
                      <a:cubicBezTo>
                        <a:pt x="143" y="63"/>
                        <a:pt x="188" y="134"/>
                        <a:pt x="188" y="1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5" name="Google Shape;1265;p56"/>
            <p:cNvGrpSpPr/>
            <p:nvPr/>
          </p:nvGrpSpPr>
          <p:grpSpPr>
            <a:xfrm>
              <a:off x="5472980" y="619462"/>
              <a:ext cx="757045" cy="1195286"/>
              <a:chOff x="932694" y="2142352"/>
              <a:chExt cx="228067" cy="360113"/>
            </a:xfrm>
          </p:grpSpPr>
          <p:sp>
            <p:nvSpPr>
              <p:cNvPr id="1266" name="Google Shape;1266;p56"/>
              <p:cNvSpPr/>
              <p:nvPr/>
            </p:nvSpPr>
            <p:spPr>
              <a:xfrm>
                <a:off x="939768" y="2142352"/>
                <a:ext cx="220993" cy="358933"/>
              </a:xfrm>
              <a:custGeom>
                <a:avLst/>
                <a:gdLst/>
                <a:ahLst/>
                <a:cxnLst/>
                <a:rect l="l" t="t" r="r" b="b"/>
                <a:pathLst>
                  <a:path w="1687" h="2740" extrusionOk="0">
                    <a:moveTo>
                      <a:pt x="1686" y="1036"/>
                    </a:moveTo>
                    <a:lnTo>
                      <a:pt x="1686" y="2552"/>
                    </a:lnTo>
                    <a:cubicBezTo>
                      <a:pt x="1686" y="2606"/>
                      <a:pt x="1669" y="2641"/>
                      <a:pt x="1642" y="2650"/>
                    </a:cubicBezTo>
                    <a:lnTo>
                      <a:pt x="1499" y="2740"/>
                    </a:lnTo>
                    <a:cubicBezTo>
                      <a:pt x="1526" y="2722"/>
                      <a:pt x="1544" y="2686"/>
                      <a:pt x="1544" y="2633"/>
                    </a:cubicBezTo>
                    <a:lnTo>
                      <a:pt x="1544" y="1116"/>
                    </a:lnTo>
                    <a:cubicBezTo>
                      <a:pt x="1544" y="1107"/>
                      <a:pt x="1544" y="1098"/>
                      <a:pt x="1544" y="1089"/>
                    </a:cubicBezTo>
                    <a:cubicBezTo>
                      <a:pt x="1535" y="1009"/>
                      <a:pt x="1490" y="920"/>
                      <a:pt x="1428" y="884"/>
                    </a:cubicBezTo>
                    <a:cubicBezTo>
                      <a:pt x="1428" y="875"/>
                      <a:pt x="1428" y="875"/>
                      <a:pt x="1419" y="875"/>
                    </a:cubicBezTo>
                    <a:lnTo>
                      <a:pt x="72" y="99"/>
                    </a:lnTo>
                    <a:cubicBezTo>
                      <a:pt x="45" y="81"/>
                      <a:pt x="18" y="81"/>
                      <a:pt x="0" y="90"/>
                    </a:cubicBezTo>
                    <a:lnTo>
                      <a:pt x="134" y="10"/>
                    </a:lnTo>
                    <a:lnTo>
                      <a:pt x="134" y="10"/>
                    </a:lnTo>
                    <a:cubicBezTo>
                      <a:pt x="152" y="1"/>
                      <a:pt x="188" y="1"/>
                      <a:pt x="214" y="19"/>
                    </a:cubicBezTo>
                    <a:lnTo>
                      <a:pt x="1562" y="795"/>
                    </a:lnTo>
                    <a:cubicBezTo>
                      <a:pt x="1570" y="795"/>
                      <a:pt x="1570" y="795"/>
                      <a:pt x="1570" y="795"/>
                    </a:cubicBezTo>
                    <a:cubicBezTo>
                      <a:pt x="1633" y="839"/>
                      <a:pt x="1677" y="929"/>
                      <a:pt x="1686" y="1009"/>
                    </a:cubicBezTo>
                    <a:cubicBezTo>
                      <a:pt x="1686" y="1018"/>
                      <a:pt x="1686" y="1027"/>
                      <a:pt x="1686" y="1036"/>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6"/>
              <p:cNvSpPr/>
              <p:nvPr/>
            </p:nvSpPr>
            <p:spPr>
              <a:xfrm>
                <a:off x="939768" y="2142352"/>
                <a:ext cx="205797" cy="115933"/>
              </a:xfrm>
              <a:custGeom>
                <a:avLst/>
                <a:gdLst/>
                <a:ahLst/>
                <a:cxnLst/>
                <a:rect l="l" t="t" r="r" b="b"/>
                <a:pathLst>
                  <a:path w="1571" h="885" extrusionOk="0">
                    <a:moveTo>
                      <a:pt x="1570" y="795"/>
                    </a:moveTo>
                    <a:lnTo>
                      <a:pt x="1428" y="884"/>
                    </a:lnTo>
                    <a:cubicBezTo>
                      <a:pt x="1428" y="875"/>
                      <a:pt x="1428" y="875"/>
                      <a:pt x="1419" y="875"/>
                    </a:cubicBezTo>
                    <a:lnTo>
                      <a:pt x="72" y="99"/>
                    </a:lnTo>
                    <a:cubicBezTo>
                      <a:pt x="45" y="81"/>
                      <a:pt x="18" y="81"/>
                      <a:pt x="0" y="90"/>
                    </a:cubicBezTo>
                    <a:lnTo>
                      <a:pt x="134" y="10"/>
                    </a:lnTo>
                    <a:lnTo>
                      <a:pt x="134" y="10"/>
                    </a:lnTo>
                    <a:cubicBezTo>
                      <a:pt x="152" y="1"/>
                      <a:pt x="188" y="1"/>
                      <a:pt x="214" y="19"/>
                    </a:cubicBezTo>
                    <a:lnTo>
                      <a:pt x="1562" y="795"/>
                    </a:lnTo>
                    <a:cubicBezTo>
                      <a:pt x="1562" y="795"/>
                      <a:pt x="1570" y="795"/>
                      <a:pt x="1570" y="795"/>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6"/>
              <p:cNvSpPr/>
              <p:nvPr/>
            </p:nvSpPr>
            <p:spPr>
              <a:xfrm>
                <a:off x="932694" y="2152963"/>
                <a:ext cx="209334" cy="349501"/>
              </a:xfrm>
              <a:custGeom>
                <a:avLst/>
                <a:gdLst/>
                <a:ahLst/>
                <a:cxnLst/>
                <a:rect l="l" t="t" r="r" b="b"/>
                <a:pathLst>
                  <a:path w="1598" h="2668" extrusionOk="0">
                    <a:moveTo>
                      <a:pt x="1598" y="1035"/>
                    </a:moveTo>
                    <a:lnTo>
                      <a:pt x="1598" y="2552"/>
                    </a:lnTo>
                    <a:cubicBezTo>
                      <a:pt x="1598" y="2605"/>
                      <a:pt x="1580" y="2641"/>
                      <a:pt x="1553" y="2659"/>
                    </a:cubicBezTo>
                    <a:cubicBezTo>
                      <a:pt x="1553" y="2659"/>
                      <a:pt x="1553" y="2659"/>
                      <a:pt x="1553" y="2659"/>
                    </a:cubicBezTo>
                    <a:cubicBezTo>
                      <a:pt x="1535" y="2668"/>
                      <a:pt x="1508" y="2668"/>
                      <a:pt x="1473" y="2650"/>
                    </a:cubicBezTo>
                    <a:lnTo>
                      <a:pt x="126" y="1874"/>
                    </a:lnTo>
                    <a:cubicBezTo>
                      <a:pt x="54" y="1829"/>
                      <a:pt x="1" y="1722"/>
                      <a:pt x="1" y="1633"/>
                    </a:cubicBezTo>
                    <a:lnTo>
                      <a:pt x="1" y="107"/>
                    </a:lnTo>
                    <a:cubicBezTo>
                      <a:pt x="1" y="54"/>
                      <a:pt x="28" y="18"/>
                      <a:pt x="54" y="9"/>
                    </a:cubicBezTo>
                    <a:cubicBezTo>
                      <a:pt x="54" y="9"/>
                      <a:pt x="54" y="9"/>
                      <a:pt x="54" y="9"/>
                    </a:cubicBezTo>
                    <a:cubicBezTo>
                      <a:pt x="72" y="0"/>
                      <a:pt x="99" y="0"/>
                      <a:pt x="126" y="18"/>
                    </a:cubicBezTo>
                    <a:lnTo>
                      <a:pt x="1473" y="794"/>
                    </a:lnTo>
                    <a:cubicBezTo>
                      <a:pt x="1544" y="839"/>
                      <a:pt x="1598" y="946"/>
                      <a:pt x="1598" y="1035"/>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6"/>
              <p:cNvSpPr/>
              <p:nvPr/>
            </p:nvSpPr>
            <p:spPr>
              <a:xfrm>
                <a:off x="970160" y="2234709"/>
                <a:ext cx="135713" cy="167284"/>
              </a:xfrm>
              <a:custGeom>
                <a:avLst/>
                <a:gdLst/>
                <a:ahLst/>
                <a:cxnLst/>
                <a:rect l="l" t="t" r="r" b="b"/>
                <a:pathLst>
                  <a:path w="1036" h="1277" extrusionOk="0">
                    <a:moveTo>
                      <a:pt x="0" y="241"/>
                    </a:moveTo>
                    <a:cubicBezTo>
                      <a:pt x="9" y="63"/>
                      <a:pt x="134" y="1"/>
                      <a:pt x="286" y="90"/>
                    </a:cubicBezTo>
                    <a:cubicBezTo>
                      <a:pt x="393" y="161"/>
                      <a:pt x="482" y="295"/>
                      <a:pt x="518" y="429"/>
                    </a:cubicBezTo>
                    <a:cubicBezTo>
                      <a:pt x="571" y="349"/>
                      <a:pt x="669" y="340"/>
                      <a:pt x="776" y="402"/>
                    </a:cubicBezTo>
                    <a:cubicBezTo>
                      <a:pt x="928" y="500"/>
                      <a:pt x="1035" y="723"/>
                      <a:pt x="1026" y="902"/>
                    </a:cubicBezTo>
                    <a:cubicBezTo>
                      <a:pt x="1026" y="991"/>
                      <a:pt x="991" y="1053"/>
                      <a:pt x="928" y="1080"/>
                    </a:cubicBezTo>
                    <a:lnTo>
                      <a:pt x="928" y="1080"/>
                    </a:lnTo>
                    <a:lnTo>
                      <a:pt x="473" y="1276"/>
                    </a:lnTo>
                    <a:lnTo>
                      <a:pt x="63" y="509"/>
                    </a:lnTo>
                    <a:lnTo>
                      <a:pt x="63" y="509"/>
                    </a:lnTo>
                    <a:cubicBezTo>
                      <a:pt x="18" y="420"/>
                      <a:pt x="0" y="322"/>
                      <a:pt x="0" y="2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56"/>
            <p:cNvGrpSpPr/>
            <p:nvPr/>
          </p:nvGrpSpPr>
          <p:grpSpPr>
            <a:xfrm>
              <a:off x="5473004" y="1743800"/>
              <a:ext cx="1281098" cy="2029013"/>
              <a:chOff x="2092245" y="2442094"/>
              <a:chExt cx="202261" cy="320347"/>
            </a:xfrm>
          </p:grpSpPr>
          <p:sp>
            <p:nvSpPr>
              <p:cNvPr id="1271" name="Google Shape;1271;p56"/>
              <p:cNvSpPr/>
              <p:nvPr/>
            </p:nvSpPr>
            <p:spPr>
              <a:xfrm>
                <a:off x="2098387" y="2442094"/>
                <a:ext cx="196118" cy="318789"/>
              </a:xfrm>
              <a:custGeom>
                <a:avLst/>
                <a:gdLst/>
                <a:ahLst/>
                <a:cxnLst/>
                <a:rect l="l" t="t" r="r" b="b"/>
                <a:pathLst>
                  <a:path w="2267" h="3685" extrusionOk="0">
                    <a:moveTo>
                      <a:pt x="2267" y="1392"/>
                    </a:moveTo>
                    <a:lnTo>
                      <a:pt x="2267" y="3435"/>
                    </a:lnTo>
                    <a:cubicBezTo>
                      <a:pt x="2267" y="3506"/>
                      <a:pt x="2249" y="3551"/>
                      <a:pt x="2213" y="3569"/>
                    </a:cubicBezTo>
                    <a:lnTo>
                      <a:pt x="2017" y="3685"/>
                    </a:lnTo>
                    <a:cubicBezTo>
                      <a:pt x="2053" y="3658"/>
                      <a:pt x="2080" y="3613"/>
                      <a:pt x="2080" y="3542"/>
                    </a:cubicBezTo>
                    <a:lnTo>
                      <a:pt x="2080" y="1499"/>
                    </a:lnTo>
                    <a:cubicBezTo>
                      <a:pt x="2080" y="1490"/>
                      <a:pt x="2080" y="1481"/>
                      <a:pt x="2071" y="1463"/>
                    </a:cubicBezTo>
                    <a:cubicBezTo>
                      <a:pt x="2062" y="1356"/>
                      <a:pt x="1999" y="1240"/>
                      <a:pt x="1919" y="1187"/>
                    </a:cubicBezTo>
                    <a:cubicBezTo>
                      <a:pt x="1919" y="1187"/>
                      <a:pt x="1910" y="1187"/>
                      <a:pt x="1910" y="1178"/>
                    </a:cubicBezTo>
                    <a:lnTo>
                      <a:pt x="99" y="134"/>
                    </a:lnTo>
                    <a:cubicBezTo>
                      <a:pt x="63" y="116"/>
                      <a:pt x="28" y="107"/>
                      <a:pt x="1" y="116"/>
                    </a:cubicBezTo>
                    <a:lnTo>
                      <a:pt x="179" y="18"/>
                    </a:lnTo>
                    <a:lnTo>
                      <a:pt x="179" y="18"/>
                    </a:lnTo>
                    <a:cubicBezTo>
                      <a:pt x="206" y="0"/>
                      <a:pt x="242" y="0"/>
                      <a:pt x="286" y="27"/>
                    </a:cubicBezTo>
                    <a:lnTo>
                      <a:pt x="2097" y="1071"/>
                    </a:lnTo>
                    <a:cubicBezTo>
                      <a:pt x="2106" y="1071"/>
                      <a:pt x="2106" y="1071"/>
                      <a:pt x="2106" y="1080"/>
                    </a:cubicBezTo>
                    <a:cubicBezTo>
                      <a:pt x="2187" y="1124"/>
                      <a:pt x="2258" y="1249"/>
                      <a:pt x="2267" y="1356"/>
                    </a:cubicBezTo>
                    <a:cubicBezTo>
                      <a:pt x="2267" y="1365"/>
                      <a:pt x="2267" y="1383"/>
                      <a:pt x="2267" y="1392"/>
                    </a:cubicBezTo>
                    <a:close/>
                  </a:path>
                </a:pathLst>
              </a:custGeom>
              <a:gradFill>
                <a:gsLst>
                  <a:gs pos="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6"/>
              <p:cNvSpPr/>
              <p:nvPr/>
            </p:nvSpPr>
            <p:spPr>
              <a:xfrm>
                <a:off x="2098387" y="2442094"/>
                <a:ext cx="182277" cy="102687"/>
              </a:xfrm>
              <a:custGeom>
                <a:avLst/>
                <a:gdLst/>
                <a:ahLst/>
                <a:cxnLst/>
                <a:rect l="l" t="t" r="r" b="b"/>
                <a:pathLst>
                  <a:path w="2107" h="1187" extrusionOk="0">
                    <a:moveTo>
                      <a:pt x="2106" y="1080"/>
                    </a:moveTo>
                    <a:lnTo>
                      <a:pt x="1919" y="1187"/>
                    </a:lnTo>
                    <a:cubicBezTo>
                      <a:pt x="1919" y="1187"/>
                      <a:pt x="1910" y="1187"/>
                      <a:pt x="1910" y="1178"/>
                    </a:cubicBezTo>
                    <a:lnTo>
                      <a:pt x="99" y="134"/>
                    </a:lnTo>
                    <a:cubicBezTo>
                      <a:pt x="63" y="116"/>
                      <a:pt x="28" y="107"/>
                      <a:pt x="1" y="116"/>
                    </a:cubicBezTo>
                    <a:lnTo>
                      <a:pt x="179" y="18"/>
                    </a:lnTo>
                    <a:lnTo>
                      <a:pt x="179" y="18"/>
                    </a:lnTo>
                    <a:cubicBezTo>
                      <a:pt x="206" y="0"/>
                      <a:pt x="251" y="0"/>
                      <a:pt x="286" y="27"/>
                    </a:cubicBezTo>
                    <a:lnTo>
                      <a:pt x="2097" y="1071"/>
                    </a:lnTo>
                    <a:cubicBezTo>
                      <a:pt x="2106" y="1071"/>
                      <a:pt x="2106" y="1071"/>
                      <a:pt x="2106" y="10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6"/>
              <p:cNvSpPr/>
              <p:nvPr/>
            </p:nvSpPr>
            <p:spPr>
              <a:xfrm>
                <a:off x="2092245" y="2451351"/>
                <a:ext cx="186083" cy="311090"/>
              </a:xfrm>
              <a:custGeom>
                <a:avLst/>
                <a:gdLst/>
                <a:ahLst/>
                <a:cxnLst/>
                <a:rect l="l" t="t" r="r" b="b"/>
                <a:pathLst>
                  <a:path w="2151" h="3596" extrusionOk="0">
                    <a:moveTo>
                      <a:pt x="2151" y="1392"/>
                    </a:moveTo>
                    <a:lnTo>
                      <a:pt x="2151" y="3435"/>
                    </a:lnTo>
                    <a:cubicBezTo>
                      <a:pt x="2151" y="3506"/>
                      <a:pt x="2124" y="3551"/>
                      <a:pt x="2088" y="3578"/>
                    </a:cubicBezTo>
                    <a:cubicBezTo>
                      <a:pt x="2088" y="3578"/>
                      <a:pt x="2088" y="3578"/>
                      <a:pt x="2088" y="3578"/>
                    </a:cubicBezTo>
                    <a:cubicBezTo>
                      <a:pt x="2061" y="3595"/>
                      <a:pt x="2026" y="3587"/>
                      <a:pt x="1981" y="3569"/>
                    </a:cubicBezTo>
                    <a:lnTo>
                      <a:pt x="170" y="2516"/>
                    </a:lnTo>
                    <a:cubicBezTo>
                      <a:pt x="72" y="2463"/>
                      <a:pt x="1" y="2320"/>
                      <a:pt x="1" y="2195"/>
                    </a:cubicBezTo>
                    <a:lnTo>
                      <a:pt x="1" y="152"/>
                    </a:lnTo>
                    <a:cubicBezTo>
                      <a:pt x="1" y="81"/>
                      <a:pt x="27" y="27"/>
                      <a:pt x="72" y="9"/>
                    </a:cubicBezTo>
                    <a:cubicBezTo>
                      <a:pt x="72" y="9"/>
                      <a:pt x="72" y="9"/>
                      <a:pt x="72" y="9"/>
                    </a:cubicBezTo>
                    <a:cubicBezTo>
                      <a:pt x="99" y="0"/>
                      <a:pt x="134" y="9"/>
                      <a:pt x="170" y="27"/>
                    </a:cubicBezTo>
                    <a:lnTo>
                      <a:pt x="1981" y="1071"/>
                    </a:lnTo>
                    <a:cubicBezTo>
                      <a:pt x="2070" y="1124"/>
                      <a:pt x="2151" y="1267"/>
                      <a:pt x="2151" y="1392"/>
                    </a:cubicBezTo>
                    <a:close/>
                  </a:path>
                </a:pathLst>
              </a:custGeom>
              <a:gradFill>
                <a:gsLst>
                  <a:gs pos="0">
                    <a:schemeClr val="accent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6"/>
              <p:cNvSpPr/>
              <p:nvPr/>
            </p:nvSpPr>
            <p:spPr>
              <a:xfrm>
                <a:off x="2106174" y="2553177"/>
                <a:ext cx="159005" cy="136686"/>
              </a:xfrm>
              <a:custGeom>
                <a:avLst/>
                <a:gdLst/>
                <a:ahLst/>
                <a:cxnLst/>
                <a:rect l="l" t="t" r="r" b="b"/>
                <a:pathLst>
                  <a:path w="1838" h="1580" extrusionOk="0">
                    <a:moveTo>
                      <a:pt x="1722" y="1571"/>
                    </a:moveTo>
                    <a:cubicBezTo>
                      <a:pt x="1660" y="1580"/>
                      <a:pt x="1579" y="1544"/>
                      <a:pt x="1490" y="1491"/>
                    </a:cubicBezTo>
                    <a:cubicBezTo>
                      <a:pt x="1445" y="1464"/>
                      <a:pt x="1401" y="1437"/>
                      <a:pt x="1347" y="1401"/>
                    </a:cubicBezTo>
                    <a:cubicBezTo>
                      <a:pt x="1321" y="1384"/>
                      <a:pt x="1294" y="1357"/>
                      <a:pt x="1276" y="1357"/>
                    </a:cubicBezTo>
                    <a:cubicBezTo>
                      <a:pt x="1267" y="1348"/>
                      <a:pt x="1258" y="1348"/>
                      <a:pt x="1249" y="1348"/>
                    </a:cubicBezTo>
                    <a:cubicBezTo>
                      <a:pt x="1222" y="1357"/>
                      <a:pt x="1196" y="1357"/>
                      <a:pt x="1169" y="1357"/>
                    </a:cubicBezTo>
                    <a:cubicBezTo>
                      <a:pt x="1115" y="1357"/>
                      <a:pt x="1053" y="1321"/>
                      <a:pt x="982" y="1268"/>
                    </a:cubicBezTo>
                    <a:cubicBezTo>
                      <a:pt x="937" y="1241"/>
                      <a:pt x="892" y="1205"/>
                      <a:pt x="848" y="1161"/>
                    </a:cubicBezTo>
                    <a:cubicBezTo>
                      <a:pt x="803" y="1125"/>
                      <a:pt x="767" y="1089"/>
                      <a:pt x="732" y="1080"/>
                    </a:cubicBezTo>
                    <a:cubicBezTo>
                      <a:pt x="500" y="1027"/>
                      <a:pt x="143" y="697"/>
                      <a:pt x="36" y="358"/>
                    </a:cubicBezTo>
                    <a:cubicBezTo>
                      <a:pt x="9" y="260"/>
                      <a:pt x="0" y="170"/>
                      <a:pt x="36" y="126"/>
                    </a:cubicBezTo>
                    <a:cubicBezTo>
                      <a:pt x="45" y="117"/>
                      <a:pt x="54" y="108"/>
                      <a:pt x="63" y="108"/>
                    </a:cubicBezTo>
                    <a:cubicBezTo>
                      <a:pt x="80" y="99"/>
                      <a:pt x="98" y="99"/>
                      <a:pt x="116" y="99"/>
                    </a:cubicBezTo>
                    <a:cubicBezTo>
                      <a:pt x="152" y="99"/>
                      <a:pt x="188" y="99"/>
                      <a:pt x="223" y="99"/>
                    </a:cubicBezTo>
                    <a:cubicBezTo>
                      <a:pt x="304" y="99"/>
                      <a:pt x="330" y="1"/>
                      <a:pt x="411" y="1"/>
                    </a:cubicBezTo>
                    <a:cubicBezTo>
                      <a:pt x="482" y="1"/>
                      <a:pt x="589" y="81"/>
                      <a:pt x="678" y="108"/>
                    </a:cubicBezTo>
                    <a:cubicBezTo>
                      <a:pt x="767" y="144"/>
                      <a:pt x="839" y="126"/>
                      <a:pt x="928" y="161"/>
                    </a:cubicBezTo>
                    <a:cubicBezTo>
                      <a:pt x="1008" y="197"/>
                      <a:pt x="1106" y="277"/>
                      <a:pt x="1187" y="384"/>
                    </a:cubicBezTo>
                    <a:cubicBezTo>
                      <a:pt x="1196" y="393"/>
                      <a:pt x="1205" y="402"/>
                      <a:pt x="1213" y="402"/>
                    </a:cubicBezTo>
                    <a:cubicBezTo>
                      <a:pt x="1222" y="411"/>
                      <a:pt x="1222" y="411"/>
                      <a:pt x="1231" y="411"/>
                    </a:cubicBezTo>
                    <a:cubicBezTo>
                      <a:pt x="1267" y="420"/>
                      <a:pt x="1312" y="438"/>
                      <a:pt x="1365" y="474"/>
                    </a:cubicBezTo>
                    <a:cubicBezTo>
                      <a:pt x="1410" y="500"/>
                      <a:pt x="1445" y="536"/>
                      <a:pt x="1490" y="581"/>
                    </a:cubicBezTo>
                    <a:cubicBezTo>
                      <a:pt x="1579" y="670"/>
                      <a:pt x="1642" y="777"/>
                      <a:pt x="1677" y="875"/>
                    </a:cubicBezTo>
                    <a:cubicBezTo>
                      <a:pt x="1695" y="920"/>
                      <a:pt x="1713" y="955"/>
                      <a:pt x="1722" y="1000"/>
                    </a:cubicBezTo>
                    <a:cubicBezTo>
                      <a:pt x="1740" y="1062"/>
                      <a:pt x="1758" y="1125"/>
                      <a:pt x="1740" y="1161"/>
                    </a:cubicBezTo>
                    <a:cubicBezTo>
                      <a:pt x="1740" y="1161"/>
                      <a:pt x="1731" y="1170"/>
                      <a:pt x="1740" y="1178"/>
                    </a:cubicBezTo>
                    <a:cubicBezTo>
                      <a:pt x="1740" y="1178"/>
                      <a:pt x="1740" y="1187"/>
                      <a:pt x="1740" y="1187"/>
                    </a:cubicBezTo>
                    <a:cubicBezTo>
                      <a:pt x="1740" y="1196"/>
                      <a:pt x="1749" y="1205"/>
                      <a:pt x="1749" y="1214"/>
                    </a:cubicBezTo>
                    <a:cubicBezTo>
                      <a:pt x="1767" y="1250"/>
                      <a:pt x="1784" y="1277"/>
                      <a:pt x="1793" y="1312"/>
                    </a:cubicBezTo>
                    <a:cubicBezTo>
                      <a:pt x="1838" y="1446"/>
                      <a:pt x="1811" y="1553"/>
                      <a:pt x="1722" y="1571"/>
                    </a:cubicBezTo>
                    <a:close/>
                  </a:path>
                </a:pathLst>
              </a:custGeom>
              <a:gradFill>
                <a:gsLst>
                  <a:gs pos="0">
                    <a:schemeClr val="dk2"/>
                  </a:gs>
                  <a:gs pos="100000">
                    <a:schemeClr val="accent3"/>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6"/>
              <p:cNvSpPr/>
              <p:nvPr/>
            </p:nvSpPr>
            <p:spPr>
              <a:xfrm>
                <a:off x="2106174" y="2561741"/>
                <a:ext cx="159005" cy="128121"/>
              </a:xfrm>
              <a:custGeom>
                <a:avLst/>
                <a:gdLst/>
                <a:ahLst/>
                <a:cxnLst/>
                <a:rect l="l" t="t" r="r" b="b"/>
                <a:pathLst>
                  <a:path w="1838" h="1481" extrusionOk="0">
                    <a:moveTo>
                      <a:pt x="1722" y="1472"/>
                    </a:moveTo>
                    <a:cubicBezTo>
                      <a:pt x="1660" y="1481"/>
                      <a:pt x="1579" y="1445"/>
                      <a:pt x="1490" y="1392"/>
                    </a:cubicBezTo>
                    <a:cubicBezTo>
                      <a:pt x="1445" y="1365"/>
                      <a:pt x="1401" y="1338"/>
                      <a:pt x="1347" y="1302"/>
                    </a:cubicBezTo>
                    <a:cubicBezTo>
                      <a:pt x="1321" y="1285"/>
                      <a:pt x="1294" y="1258"/>
                      <a:pt x="1276" y="1258"/>
                    </a:cubicBezTo>
                    <a:cubicBezTo>
                      <a:pt x="1267" y="1249"/>
                      <a:pt x="1258" y="1249"/>
                      <a:pt x="1249" y="1249"/>
                    </a:cubicBezTo>
                    <a:cubicBezTo>
                      <a:pt x="1222" y="1258"/>
                      <a:pt x="1196" y="1258"/>
                      <a:pt x="1169" y="1258"/>
                    </a:cubicBezTo>
                    <a:cubicBezTo>
                      <a:pt x="1115" y="1258"/>
                      <a:pt x="1053" y="1222"/>
                      <a:pt x="982" y="1169"/>
                    </a:cubicBezTo>
                    <a:cubicBezTo>
                      <a:pt x="937" y="1142"/>
                      <a:pt x="892" y="1106"/>
                      <a:pt x="848" y="1062"/>
                    </a:cubicBezTo>
                    <a:cubicBezTo>
                      <a:pt x="803" y="1026"/>
                      <a:pt x="767" y="990"/>
                      <a:pt x="732" y="981"/>
                    </a:cubicBezTo>
                    <a:cubicBezTo>
                      <a:pt x="500" y="928"/>
                      <a:pt x="143" y="598"/>
                      <a:pt x="36" y="259"/>
                    </a:cubicBezTo>
                    <a:cubicBezTo>
                      <a:pt x="9" y="161"/>
                      <a:pt x="0" y="71"/>
                      <a:pt x="36" y="27"/>
                    </a:cubicBezTo>
                    <a:cubicBezTo>
                      <a:pt x="45" y="18"/>
                      <a:pt x="54" y="9"/>
                      <a:pt x="63" y="9"/>
                    </a:cubicBezTo>
                    <a:cubicBezTo>
                      <a:pt x="80" y="0"/>
                      <a:pt x="98" y="0"/>
                      <a:pt x="116" y="0"/>
                    </a:cubicBezTo>
                    <a:lnTo>
                      <a:pt x="107" y="9"/>
                    </a:lnTo>
                    <a:cubicBezTo>
                      <a:pt x="72" y="134"/>
                      <a:pt x="80" y="268"/>
                      <a:pt x="143" y="384"/>
                    </a:cubicBezTo>
                    <a:cubicBezTo>
                      <a:pt x="205" y="491"/>
                      <a:pt x="321" y="580"/>
                      <a:pt x="446" y="607"/>
                    </a:cubicBezTo>
                    <a:cubicBezTo>
                      <a:pt x="482" y="624"/>
                      <a:pt x="535" y="624"/>
                      <a:pt x="571" y="651"/>
                    </a:cubicBezTo>
                    <a:cubicBezTo>
                      <a:pt x="598" y="678"/>
                      <a:pt x="616" y="714"/>
                      <a:pt x="643" y="740"/>
                    </a:cubicBezTo>
                    <a:cubicBezTo>
                      <a:pt x="723" y="856"/>
                      <a:pt x="848" y="946"/>
                      <a:pt x="990" y="972"/>
                    </a:cubicBezTo>
                    <a:cubicBezTo>
                      <a:pt x="1008" y="981"/>
                      <a:pt x="1035" y="981"/>
                      <a:pt x="1053" y="990"/>
                    </a:cubicBezTo>
                    <a:cubicBezTo>
                      <a:pt x="1071" y="999"/>
                      <a:pt x="1089" y="1008"/>
                      <a:pt x="1106" y="1017"/>
                    </a:cubicBezTo>
                    <a:cubicBezTo>
                      <a:pt x="1151" y="1044"/>
                      <a:pt x="1196" y="1071"/>
                      <a:pt x="1240" y="1097"/>
                    </a:cubicBezTo>
                    <a:cubicBezTo>
                      <a:pt x="1329" y="1142"/>
                      <a:pt x="1410" y="1195"/>
                      <a:pt x="1508" y="1204"/>
                    </a:cubicBezTo>
                    <a:cubicBezTo>
                      <a:pt x="1597" y="1213"/>
                      <a:pt x="1704" y="1169"/>
                      <a:pt x="1740" y="1088"/>
                    </a:cubicBezTo>
                    <a:cubicBezTo>
                      <a:pt x="1740" y="1097"/>
                      <a:pt x="1749" y="1106"/>
                      <a:pt x="1749" y="1115"/>
                    </a:cubicBezTo>
                    <a:cubicBezTo>
                      <a:pt x="1767" y="1151"/>
                      <a:pt x="1784" y="1178"/>
                      <a:pt x="1793" y="1213"/>
                    </a:cubicBezTo>
                    <a:cubicBezTo>
                      <a:pt x="1838" y="1347"/>
                      <a:pt x="1811" y="1454"/>
                      <a:pt x="1722" y="1472"/>
                    </a:cubicBezTo>
                    <a:close/>
                  </a:path>
                </a:pathLst>
              </a:custGeom>
              <a:solidFill>
                <a:srgbClr val="1A1A1A">
                  <a:alpha val="24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a:extLst>
              <a:ext uri="{FF2B5EF4-FFF2-40B4-BE49-F238E27FC236}">
                <a16:creationId xmlns:a16="http://schemas.microsoft.com/office/drawing/2014/main" id="{B52867AD-943D-A5FE-CE64-CB930B68B18B}"/>
              </a:ext>
            </a:extLst>
          </p:cNvPr>
          <p:cNvPicPr>
            <a:picLocks noChangeAspect="1"/>
          </p:cNvPicPr>
          <p:nvPr/>
        </p:nvPicPr>
        <p:blipFill>
          <a:blip r:embed="rId3"/>
          <a:stretch>
            <a:fillRect/>
          </a:stretch>
        </p:blipFill>
        <p:spPr>
          <a:xfrm>
            <a:off x="5348267" y="314078"/>
            <a:ext cx="2811658" cy="4217487"/>
          </a:xfrm>
          <a:prstGeom prst="rect">
            <a:avLst/>
          </a:prstGeom>
        </p:spPr>
      </p:pic>
      <p:sp>
        <p:nvSpPr>
          <p:cNvPr id="2" name="Google Shape;216;p33">
            <a:extLst>
              <a:ext uri="{FF2B5EF4-FFF2-40B4-BE49-F238E27FC236}">
                <a16:creationId xmlns:a16="http://schemas.microsoft.com/office/drawing/2014/main" id="{17D30808-0468-9AF8-59F8-1FC4FE69E855}"/>
              </a:ext>
            </a:extLst>
          </p:cNvPr>
          <p:cNvSpPr txBox="1">
            <a:spLocks/>
          </p:cNvSpPr>
          <p:nvPr/>
        </p:nvSpPr>
        <p:spPr>
          <a:xfrm>
            <a:off x="4234136" y="4587286"/>
            <a:ext cx="403270" cy="868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rgbClr val="434343"/>
                </a:solidFill>
                <a:latin typeface="Roboto"/>
                <a:ea typeface="Roboto"/>
                <a:cs typeface="Roboto"/>
                <a:sym typeface="Roboto"/>
              </a:defRPr>
            </a:lvl9pPr>
          </a:lstStyle>
          <a:p>
            <a:pPr marL="0" indent="0">
              <a:buFont typeface="Roboto"/>
              <a:buNone/>
            </a:pPr>
            <a:r>
              <a:rPr lang="en-US" dirty="0"/>
              <a:t>21</a:t>
            </a:r>
          </a:p>
        </p:txBody>
      </p:sp>
    </p:spTree>
    <p:extLst>
      <p:ext uri="{BB962C8B-B14F-4D97-AF65-F5344CB8AC3E}">
        <p14:creationId xmlns:p14="http://schemas.microsoft.com/office/powerpoint/2010/main" val="214455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57"/>
          <p:cNvSpPr txBox="1">
            <a:spLocks noGrp="1"/>
          </p:cNvSpPr>
          <p:nvPr>
            <p:ph type="title"/>
          </p:nvPr>
        </p:nvSpPr>
        <p:spPr>
          <a:xfrm>
            <a:off x="4953939" y="3060967"/>
            <a:ext cx="3410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600" dirty="0">
                <a:solidFill>
                  <a:schemeClr val="accent6"/>
                </a:solidFill>
              </a:rPr>
              <a:t>YES!</a:t>
            </a:r>
            <a:endParaRPr sz="9600" dirty="0">
              <a:solidFill>
                <a:schemeClr val="accent6"/>
              </a:solidFill>
            </a:endParaRPr>
          </a:p>
        </p:txBody>
      </p:sp>
      <p:grpSp>
        <p:nvGrpSpPr>
          <p:cNvPr id="1282" name="Google Shape;1282;p57"/>
          <p:cNvGrpSpPr/>
          <p:nvPr/>
        </p:nvGrpSpPr>
        <p:grpSpPr>
          <a:xfrm>
            <a:off x="883800" y="1184450"/>
            <a:ext cx="3410400" cy="2787550"/>
            <a:chOff x="935975" y="1184450"/>
            <a:chExt cx="3410400" cy="2787550"/>
          </a:xfrm>
        </p:grpSpPr>
        <p:sp>
          <p:nvSpPr>
            <p:cNvPr id="1283" name="Google Shape;1283;p57"/>
            <p:cNvSpPr/>
            <p:nvPr/>
          </p:nvSpPr>
          <p:spPr>
            <a:xfrm>
              <a:off x="2069451" y="3558858"/>
              <a:ext cx="1143193" cy="413142"/>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7"/>
            <p:cNvSpPr/>
            <p:nvPr/>
          </p:nvSpPr>
          <p:spPr>
            <a:xfrm>
              <a:off x="935975" y="1184450"/>
              <a:ext cx="3410400" cy="2372700"/>
            </a:xfrm>
            <a:prstGeom prst="roundRect">
              <a:avLst>
                <a:gd name="adj" fmla="val 453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5" name="Google Shape;1285;p57"/>
          <p:cNvPicPr preferRelativeResize="0"/>
          <p:nvPr/>
        </p:nvPicPr>
        <p:blipFill rotWithShape="1">
          <a:blip r:embed="rId3">
            <a:alphaModFix/>
          </a:blip>
          <a:srcRect/>
          <a:stretch/>
        </p:blipFill>
        <p:spPr>
          <a:xfrm>
            <a:off x="1002225" y="1400153"/>
            <a:ext cx="3173400" cy="1785000"/>
          </a:xfrm>
          <a:prstGeom prst="roundRect">
            <a:avLst>
              <a:gd name="adj" fmla="val 3971"/>
            </a:avLst>
          </a:prstGeom>
          <a:noFill/>
          <a:ln>
            <a:noFill/>
          </a:ln>
        </p:spPr>
      </p:pic>
      <p:pic>
        <p:nvPicPr>
          <p:cNvPr id="5" name="Picture 4">
            <a:extLst>
              <a:ext uri="{FF2B5EF4-FFF2-40B4-BE49-F238E27FC236}">
                <a16:creationId xmlns:a16="http://schemas.microsoft.com/office/drawing/2014/main" id="{D6E8E525-BF1D-2ADD-1269-89A68C013692}"/>
              </a:ext>
            </a:extLst>
          </p:cNvPr>
          <p:cNvPicPr>
            <a:picLocks noChangeAspect="1"/>
          </p:cNvPicPr>
          <p:nvPr/>
        </p:nvPicPr>
        <p:blipFill>
          <a:blip r:embed="rId4"/>
          <a:stretch>
            <a:fillRect/>
          </a:stretch>
        </p:blipFill>
        <p:spPr>
          <a:xfrm>
            <a:off x="779661" y="708270"/>
            <a:ext cx="3554159" cy="3554159"/>
          </a:xfrm>
          <a:prstGeom prst="rect">
            <a:avLst/>
          </a:prstGeom>
        </p:spPr>
      </p:pic>
      <p:sp>
        <p:nvSpPr>
          <p:cNvPr id="2" name="Google Shape;216;p33">
            <a:extLst>
              <a:ext uri="{FF2B5EF4-FFF2-40B4-BE49-F238E27FC236}">
                <a16:creationId xmlns:a16="http://schemas.microsoft.com/office/drawing/2014/main" id="{B0F97B56-73DE-AAE7-0091-354A9E075FCB}"/>
              </a:ext>
            </a:extLst>
          </p:cNvPr>
          <p:cNvSpPr txBox="1">
            <a:spLocks/>
          </p:cNvSpPr>
          <p:nvPr/>
        </p:nvSpPr>
        <p:spPr>
          <a:xfrm>
            <a:off x="4092565" y="4618074"/>
            <a:ext cx="403270" cy="868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rgbClr val="434343"/>
                </a:solidFill>
                <a:latin typeface="Roboto"/>
                <a:ea typeface="Roboto"/>
                <a:cs typeface="Roboto"/>
                <a:sym typeface="Roboto"/>
              </a:defRPr>
            </a:lvl9pPr>
          </a:lstStyle>
          <a:p>
            <a:pPr marL="0" indent="0">
              <a:buFont typeface="Roboto"/>
              <a:buNone/>
            </a:pPr>
            <a:r>
              <a:rPr lang="en-US" dirty="0"/>
              <a:t>22</a:t>
            </a:r>
          </a:p>
        </p:txBody>
      </p:sp>
    </p:spTree>
    <p:extLst>
      <p:ext uri="{BB962C8B-B14F-4D97-AF65-F5344CB8AC3E}">
        <p14:creationId xmlns:p14="http://schemas.microsoft.com/office/powerpoint/2010/main" val="2821331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57"/>
          <p:cNvSpPr txBox="1">
            <a:spLocks noGrp="1"/>
          </p:cNvSpPr>
          <p:nvPr>
            <p:ph type="title"/>
          </p:nvPr>
        </p:nvSpPr>
        <p:spPr>
          <a:xfrm>
            <a:off x="113414" y="2161953"/>
            <a:ext cx="8250925" cy="14717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600" dirty="0">
                <a:solidFill>
                  <a:schemeClr val="accent6"/>
                </a:solidFill>
              </a:rPr>
              <a:t>THANK YOU</a:t>
            </a:r>
            <a:endParaRPr sz="9600" dirty="0">
              <a:solidFill>
                <a:schemeClr val="accent6"/>
              </a:solidFill>
            </a:endParaRPr>
          </a:p>
        </p:txBody>
      </p:sp>
      <p:sp>
        <p:nvSpPr>
          <p:cNvPr id="2" name="Google Shape;216;p33">
            <a:extLst>
              <a:ext uri="{FF2B5EF4-FFF2-40B4-BE49-F238E27FC236}">
                <a16:creationId xmlns:a16="http://schemas.microsoft.com/office/drawing/2014/main" id="{94954688-9081-CAF2-BC73-89588D439514}"/>
              </a:ext>
            </a:extLst>
          </p:cNvPr>
          <p:cNvSpPr txBox="1">
            <a:spLocks/>
          </p:cNvSpPr>
          <p:nvPr/>
        </p:nvSpPr>
        <p:spPr>
          <a:xfrm>
            <a:off x="4037241" y="4597754"/>
            <a:ext cx="403270" cy="868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rgbClr val="434343"/>
                </a:solidFill>
                <a:latin typeface="Roboto"/>
                <a:ea typeface="Roboto"/>
                <a:cs typeface="Roboto"/>
                <a:sym typeface="Roboto"/>
              </a:defRPr>
            </a:lvl9pPr>
          </a:lstStyle>
          <a:p>
            <a:pPr marL="0" indent="0">
              <a:buFont typeface="Roboto"/>
              <a:buNone/>
            </a:pPr>
            <a:r>
              <a:rPr lang="en-US" dirty="0"/>
              <a:t>23</a:t>
            </a:r>
          </a:p>
        </p:txBody>
      </p:sp>
    </p:spTree>
    <p:extLst>
      <p:ext uri="{BB962C8B-B14F-4D97-AF65-F5344CB8AC3E}">
        <p14:creationId xmlns:p14="http://schemas.microsoft.com/office/powerpoint/2010/main" val="2552078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6" name="Text Placeholder 5">
            <a:extLst>
              <a:ext uri="{FF2B5EF4-FFF2-40B4-BE49-F238E27FC236}">
                <a16:creationId xmlns:a16="http://schemas.microsoft.com/office/drawing/2014/main" id="{98BDA064-AAA9-7AB8-69F6-A8439A172F89}"/>
              </a:ext>
            </a:extLst>
          </p:cNvPr>
          <p:cNvSpPr>
            <a:spLocks noGrp="1"/>
          </p:cNvSpPr>
          <p:nvPr>
            <p:ph type="body" idx="1"/>
          </p:nvPr>
        </p:nvSpPr>
        <p:spPr>
          <a:xfrm>
            <a:off x="666660" y="1684020"/>
            <a:ext cx="6925400" cy="3390900"/>
          </a:xfrm>
        </p:spPr>
        <p:txBody>
          <a:bodyPr/>
          <a:lstStyle/>
          <a:p>
            <a:r>
              <a:rPr lang="en-US" b="1" dirty="0"/>
              <a:t>Weather Forecasting is used to predict the conditions of the atmosphere in a given location.</a:t>
            </a:r>
          </a:p>
          <a:p>
            <a:endParaRPr lang="en-US" b="1" dirty="0"/>
          </a:p>
          <a:p>
            <a:r>
              <a:rPr lang="en-US" b="1" dirty="0"/>
              <a:t>It predicts how the future weather is going to be and we can plan accordingly.</a:t>
            </a:r>
          </a:p>
          <a:p>
            <a:endParaRPr lang="en-US" b="1" dirty="0"/>
          </a:p>
          <a:p>
            <a:r>
              <a:rPr lang="en-US" b="1" dirty="0"/>
              <a:t>Farmers will most benefit from using this technology.</a:t>
            </a:r>
          </a:p>
          <a:p>
            <a:endParaRPr lang="en-US" b="1" dirty="0"/>
          </a:p>
          <a:p>
            <a:r>
              <a:rPr lang="en-US" b="1" dirty="0"/>
              <a:t>Can predict the weather by analyzing the status of the cloud using Digital Image processing techniques.</a:t>
            </a:r>
          </a:p>
          <a:p>
            <a:pPr marL="139700" indent="0">
              <a:buNone/>
            </a:pPr>
            <a:endParaRPr lang="en-US" dirty="0"/>
          </a:p>
          <a:p>
            <a:endParaRPr lang="en-US" dirty="0"/>
          </a:p>
          <a:p>
            <a:endParaRPr lang="ml-IN" dirty="0"/>
          </a:p>
        </p:txBody>
      </p:sp>
      <p:sp>
        <p:nvSpPr>
          <p:cNvPr id="596" name="Google Shape;596;p39"/>
          <p:cNvSpPr txBox="1">
            <a:spLocks noGrp="1"/>
          </p:cNvSpPr>
          <p:nvPr>
            <p:ph type="title"/>
          </p:nvPr>
        </p:nvSpPr>
        <p:spPr>
          <a:xfrm>
            <a:off x="764450" y="583750"/>
            <a:ext cx="6239600" cy="66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ABSTRACT</a:t>
            </a:r>
          </a:p>
        </p:txBody>
      </p:sp>
      <p:sp>
        <p:nvSpPr>
          <p:cNvPr id="4" name="Google Shape;216;p33">
            <a:extLst>
              <a:ext uri="{FF2B5EF4-FFF2-40B4-BE49-F238E27FC236}">
                <a16:creationId xmlns:a16="http://schemas.microsoft.com/office/drawing/2014/main" id="{754E2004-1F69-CEDA-7E94-7A609BD1F872}"/>
              </a:ext>
            </a:extLst>
          </p:cNvPr>
          <p:cNvSpPr txBox="1">
            <a:spLocks/>
          </p:cNvSpPr>
          <p:nvPr/>
        </p:nvSpPr>
        <p:spPr>
          <a:xfrm>
            <a:off x="4129360" y="4559750"/>
            <a:ext cx="403270" cy="868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rgbClr val="434343"/>
                </a:solidFill>
                <a:latin typeface="Roboto"/>
                <a:ea typeface="Roboto"/>
                <a:cs typeface="Roboto"/>
                <a:sym typeface="Roboto"/>
              </a:defRPr>
            </a:lvl9pPr>
          </a:lstStyle>
          <a:p>
            <a:pPr marL="0" indent="0">
              <a:buFont typeface="Roboto"/>
              <a:buNone/>
            </a:pPr>
            <a:r>
              <a:rPr lang="en-US" dirty="0"/>
              <a:t>2</a:t>
            </a:r>
          </a:p>
        </p:txBody>
      </p:sp>
    </p:spTree>
    <p:extLst>
      <p:ext uri="{BB962C8B-B14F-4D97-AF65-F5344CB8AC3E}">
        <p14:creationId xmlns:p14="http://schemas.microsoft.com/office/powerpoint/2010/main" val="1222188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6"/>
          <p:cNvSpPr txBox="1">
            <a:spLocks noGrp="1"/>
          </p:cNvSpPr>
          <p:nvPr>
            <p:ph type="title"/>
          </p:nvPr>
        </p:nvSpPr>
        <p:spPr>
          <a:xfrm>
            <a:off x="2584350" y="539400"/>
            <a:ext cx="46611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343" name="Google Shape;343;p36"/>
          <p:cNvSpPr txBox="1">
            <a:spLocks noGrp="1"/>
          </p:cNvSpPr>
          <p:nvPr>
            <p:ph type="subTitle" idx="1"/>
          </p:nvPr>
        </p:nvSpPr>
        <p:spPr>
          <a:xfrm>
            <a:off x="731520" y="1925340"/>
            <a:ext cx="7467600" cy="256284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dirty="0"/>
              <a:t>Many factors like temperature, rainfall, pressure, humidity, sunshine, wind, and cloudiness are considered for predicting the weather. It is also possible to identify the different types of clouds associated with different patterns of weather. These patterns of weather help in predicting the weather forecast.</a:t>
            </a:r>
            <a:endParaRPr b="1" dirty="0"/>
          </a:p>
        </p:txBody>
      </p:sp>
      <p:sp>
        <p:nvSpPr>
          <p:cNvPr id="3" name="Google Shape;216;p33">
            <a:extLst>
              <a:ext uri="{FF2B5EF4-FFF2-40B4-BE49-F238E27FC236}">
                <a16:creationId xmlns:a16="http://schemas.microsoft.com/office/drawing/2014/main" id="{1881E7EB-CA72-95BF-B613-00FDC74EE5FE}"/>
              </a:ext>
            </a:extLst>
          </p:cNvPr>
          <p:cNvSpPr txBox="1">
            <a:spLocks/>
          </p:cNvSpPr>
          <p:nvPr/>
        </p:nvSpPr>
        <p:spPr>
          <a:xfrm>
            <a:off x="4168730" y="4488180"/>
            <a:ext cx="403270" cy="868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rgbClr val="434343"/>
                </a:solidFill>
                <a:latin typeface="Roboto"/>
                <a:ea typeface="Roboto"/>
                <a:cs typeface="Roboto"/>
                <a:sym typeface="Roboto"/>
              </a:defRPr>
            </a:lvl9pPr>
          </a:lstStyle>
          <a:p>
            <a:pPr marL="0" indent="0">
              <a:buFont typeface="Roboto"/>
              <a:buNone/>
            </a:pPr>
            <a:r>
              <a:rPr lang="en-US" dirty="0"/>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6" name="Text Placeholder 5">
            <a:extLst>
              <a:ext uri="{FF2B5EF4-FFF2-40B4-BE49-F238E27FC236}">
                <a16:creationId xmlns:a16="http://schemas.microsoft.com/office/drawing/2014/main" id="{98BDA064-AAA9-7AB8-69F6-A8439A172F89}"/>
              </a:ext>
            </a:extLst>
          </p:cNvPr>
          <p:cNvSpPr>
            <a:spLocks noGrp="1"/>
          </p:cNvSpPr>
          <p:nvPr>
            <p:ph type="body" idx="1"/>
          </p:nvPr>
        </p:nvSpPr>
        <p:spPr>
          <a:xfrm>
            <a:off x="666660" y="1684020"/>
            <a:ext cx="6925400" cy="3390900"/>
          </a:xfrm>
        </p:spPr>
        <p:txBody>
          <a:bodyPr/>
          <a:lstStyle/>
          <a:p>
            <a:endParaRPr lang="en-US" b="1" dirty="0">
              <a:latin typeface="Roboto" panose="02000000000000000000" pitchFamily="2" charset="0"/>
              <a:ea typeface="Roboto" panose="02000000000000000000" pitchFamily="2" charset="0"/>
            </a:endParaRPr>
          </a:p>
          <a:p>
            <a:r>
              <a:rPr lang="en-US" b="1" i="0" dirty="0">
                <a:solidFill>
                  <a:srgbClr val="212529"/>
                </a:solidFill>
                <a:effectLst/>
                <a:latin typeface="Roboto" panose="02000000000000000000" pitchFamily="2" charset="0"/>
                <a:ea typeface="Roboto" panose="02000000000000000000" pitchFamily="2" charset="0"/>
              </a:rPr>
              <a:t>Weather forecasting improves transportation safety</a:t>
            </a:r>
          </a:p>
          <a:p>
            <a:endParaRPr lang="en-US" b="1" dirty="0">
              <a:latin typeface="Roboto" panose="02000000000000000000" pitchFamily="2" charset="0"/>
              <a:ea typeface="Roboto" panose="02000000000000000000" pitchFamily="2" charset="0"/>
            </a:endParaRPr>
          </a:p>
          <a:p>
            <a:r>
              <a:rPr lang="en-IN" b="1" i="0" dirty="0">
                <a:solidFill>
                  <a:srgbClr val="212529"/>
                </a:solidFill>
                <a:effectLst/>
                <a:latin typeface="Roboto" panose="02000000000000000000" pitchFamily="2" charset="0"/>
                <a:ea typeface="Roboto" panose="02000000000000000000" pitchFamily="2" charset="0"/>
              </a:rPr>
              <a:t>Weather Forecasting benefits tourism</a:t>
            </a:r>
          </a:p>
          <a:p>
            <a:endParaRPr lang="en-US" b="1" dirty="0">
              <a:latin typeface="Roboto" panose="02000000000000000000" pitchFamily="2" charset="0"/>
              <a:ea typeface="Roboto" panose="02000000000000000000" pitchFamily="2" charset="0"/>
            </a:endParaRPr>
          </a:p>
          <a:p>
            <a:r>
              <a:rPr lang="en-US" b="1" i="0" dirty="0">
                <a:solidFill>
                  <a:srgbClr val="212529"/>
                </a:solidFill>
                <a:effectLst/>
                <a:latin typeface="Roboto" panose="02000000000000000000" pitchFamily="2" charset="0"/>
                <a:ea typeface="Roboto" panose="02000000000000000000" pitchFamily="2" charset="0"/>
              </a:rPr>
              <a:t>Weather forecasting is beneficial to farmers</a:t>
            </a:r>
          </a:p>
          <a:p>
            <a:pPr marL="139700" indent="0">
              <a:buNone/>
            </a:pPr>
            <a:endParaRPr lang="en-US" b="1" i="0" dirty="0">
              <a:solidFill>
                <a:srgbClr val="212529"/>
              </a:solidFill>
              <a:effectLst/>
              <a:latin typeface="Roboto" panose="02000000000000000000" pitchFamily="2" charset="0"/>
              <a:ea typeface="Roboto" panose="02000000000000000000" pitchFamily="2" charset="0"/>
            </a:endParaRPr>
          </a:p>
          <a:p>
            <a:r>
              <a:rPr lang="en-US" b="1" dirty="0">
                <a:solidFill>
                  <a:srgbClr val="212529"/>
                </a:solidFill>
                <a:latin typeface="Roboto" panose="02000000000000000000" pitchFamily="2" charset="0"/>
                <a:ea typeface="Roboto" panose="02000000000000000000" pitchFamily="2" charset="0"/>
              </a:rPr>
              <a:t>Irrigation method is improved with the help of weather forecasting.</a:t>
            </a:r>
            <a:endParaRPr lang="en-US" b="1" i="0" dirty="0">
              <a:solidFill>
                <a:srgbClr val="212529"/>
              </a:solidFill>
              <a:effectLst/>
              <a:latin typeface="Roboto" panose="02000000000000000000" pitchFamily="2" charset="0"/>
              <a:ea typeface="Roboto" panose="02000000000000000000" pitchFamily="2" charset="0"/>
            </a:endParaRPr>
          </a:p>
          <a:p>
            <a:endParaRPr lang="en-US" b="1" dirty="0">
              <a:solidFill>
                <a:srgbClr val="212529"/>
              </a:solidFill>
              <a:latin typeface="Roboto" panose="02000000000000000000" pitchFamily="2" charset="0"/>
              <a:ea typeface="Roboto" panose="02000000000000000000" pitchFamily="2" charset="0"/>
            </a:endParaRPr>
          </a:p>
          <a:p>
            <a:pPr marL="139700" indent="0">
              <a:buNone/>
            </a:pPr>
            <a:endParaRPr lang="en-US" b="1" dirty="0">
              <a:latin typeface="Roboto" panose="02000000000000000000" pitchFamily="2" charset="0"/>
              <a:ea typeface="Roboto" panose="02000000000000000000" pitchFamily="2" charset="0"/>
            </a:endParaRPr>
          </a:p>
          <a:p>
            <a:endParaRPr lang="en-US" b="1" dirty="0">
              <a:latin typeface="Roboto" panose="02000000000000000000" pitchFamily="2" charset="0"/>
              <a:ea typeface="Roboto" panose="02000000000000000000" pitchFamily="2" charset="0"/>
            </a:endParaRPr>
          </a:p>
          <a:p>
            <a:endParaRPr lang="ml-IN" b="1" dirty="0">
              <a:latin typeface="Roboto" panose="02000000000000000000" pitchFamily="2" charset="0"/>
              <a:ea typeface="Roboto" panose="02000000000000000000" pitchFamily="2" charset="0"/>
            </a:endParaRPr>
          </a:p>
        </p:txBody>
      </p:sp>
      <p:sp>
        <p:nvSpPr>
          <p:cNvPr id="596" name="Google Shape;596;p39"/>
          <p:cNvSpPr txBox="1">
            <a:spLocks noGrp="1"/>
          </p:cNvSpPr>
          <p:nvPr>
            <p:ph type="title"/>
          </p:nvPr>
        </p:nvSpPr>
        <p:spPr>
          <a:xfrm>
            <a:off x="764450" y="583750"/>
            <a:ext cx="6239600" cy="66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OBJECTIVE</a:t>
            </a:r>
          </a:p>
        </p:txBody>
      </p:sp>
      <p:sp>
        <p:nvSpPr>
          <p:cNvPr id="3" name="Google Shape;216;p33">
            <a:extLst>
              <a:ext uri="{FF2B5EF4-FFF2-40B4-BE49-F238E27FC236}">
                <a16:creationId xmlns:a16="http://schemas.microsoft.com/office/drawing/2014/main" id="{A7A7C4AA-62DC-C5AD-9407-F0B6622AC660}"/>
              </a:ext>
            </a:extLst>
          </p:cNvPr>
          <p:cNvSpPr txBox="1">
            <a:spLocks/>
          </p:cNvSpPr>
          <p:nvPr/>
        </p:nvSpPr>
        <p:spPr>
          <a:xfrm>
            <a:off x="4168730" y="4559750"/>
            <a:ext cx="403270" cy="868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rgbClr val="434343"/>
                </a:solidFill>
                <a:latin typeface="Roboto"/>
                <a:ea typeface="Roboto"/>
                <a:cs typeface="Roboto"/>
                <a:sym typeface="Roboto"/>
              </a:defRPr>
            </a:lvl9pPr>
          </a:lstStyle>
          <a:p>
            <a:pPr marL="0" indent="0">
              <a:buFont typeface="Roboto"/>
              <a:buNone/>
            </a:pPr>
            <a:r>
              <a:rPr lang="en-US" dirty="0"/>
              <a:t>4</a:t>
            </a:r>
          </a:p>
        </p:txBody>
      </p:sp>
    </p:spTree>
    <p:extLst>
      <p:ext uri="{BB962C8B-B14F-4D97-AF65-F5344CB8AC3E}">
        <p14:creationId xmlns:p14="http://schemas.microsoft.com/office/powerpoint/2010/main" val="1203757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6" name="Text Placeholder 5">
            <a:extLst>
              <a:ext uri="{FF2B5EF4-FFF2-40B4-BE49-F238E27FC236}">
                <a16:creationId xmlns:a16="http://schemas.microsoft.com/office/drawing/2014/main" id="{98BDA064-AAA9-7AB8-69F6-A8439A172F89}"/>
              </a:ext>
            </a:extLst>
          </p:cNvPr>
          <p:cNvSpPr>
            <a:spLocks noGrp="1"/>
          </p:cNvSpPr>
          <p:nvPr>
            <p:ph type="body" idx="1"/>
          </p:nvPr>
        </p:nvSpPr>
        <p:spPr>
          <a:xfrm>
            <a:off x="277220" y="1684020"/>
            <a:ext cx="5530940" cy="3390900"/>
          </a:xfrm>
        </p:spPr>
        <p:txBody>
          <a:bodyPr/>
          <a:lstStyle/>
          <a:p>
            <a:r>
              <a:rPr lang="en-US" b="1" dirty="0"/>
              <a:t>In the past, people used barometric pressure, current weather conditions, and sky conditions to predict.</a:t>
            </a:r>
          </a:p>
          <a:p>
            <a:endParaRPr lang="en-US" b="1" dirty="0"/>
          </a:p>
          <a:p>
            <a:r>
              <a:rPr lang="en-US" b="1" dirty="0"/>
              <a:t>Satellite images and remote sensing techniques.</a:t>
            </a:r>
          </a:p>
          <a:p>
            <a:endParaRPr lang="en-US" b="1" dirty="0"/>
          </a:p>
          <a:p>
            <a:r>
              <a:rPr lang="en-US" b="1" dirty="0"/>
              <a:t>The accuracy gets reduced with an increase in time.</a:t>
            </a:r>
          </a:p>
          <a:p>
            <a:endParaRPr lang="en-US" b="1" dirty="0"/>
          </a:p>
          <a:p>
            <a:r>
              <a:rPr lang="en-US" b="1" dirty="0"/>
              <a:t>The chaotic nature of the atmosphere as it keeps on changing</a:t>
            </a:r>
            <a:endParaRPr lang="ml-IN" b="1" dirty="0"/>
          </a:p>
        </p:txBody>
      </p:sp>
      <p:sp>
        <p:nvSpPr>
          <p:cNvPr id="596" name="Google Shape;596;p39"/>
          <p:cNvSpPr txBox="1">
            <a:spLocks noGrp="1"/>
          </p:cNvSpPr>
          <p:nvPr>
            <p:ph type="title"/>
          </p:nvPr>
        </p:nvSpPr>
        <p:spPr>
          <a:xfrm>
            <a:off x="764450" y="583750"/>
            <a:ext cx="6239600" cy="66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EXISTING SYSTEM</a:t>
            </a:r>
          </a:p>
        </p:txBody>
      </p:sp>
      <p:pic>
        <p:nvPicPr>
          <p:cNvPr id="3" name="Picture 2" descr="A satellite in space&#10;&#10;Description automatically generated with low confidence">
            <a:extLst>
              <a:ext uri="{FF2B5EF4-FFF2-40B4-BE49-F238E27FC236}">
                <a16:creationId xmlns:a16="http://schemas.microsoft.com/office/drawing/2014/main" id="{362A4D88-0C91-EDD0-73F4-ECD73479B07A}"/>
              </a:ext>
            </a:extLst>
          </p:cNvPr>
          <p:cNvPicPr>
            <a:picLocks noChangeAspect="1"/>
          </p:cNvPicPr>
          <p:nvPr/>
        </p:nvPicPr>
        <p:blipFill>
          <a:blip r:embed="rId3"/>
          <a:stretch>
            <a:fillRect/>
          </a:stretch>
        </p:blipFill>
        <p:spPr>
          <a:xfrm>
            <a:off x="5885411" y="1966911"/>
            <a:ext cx="1614978" cy="1209675"/>
          </a:xfrm>
          <a:prstGeom prst="rect">
            <a:avLst/>
          </a:prstGeom>
        </p:spPr>
      </p:pic>
      <p:pic>
        <p:nvPicPr>
          <p:cNvPr id="4" name="Picture 3">
            <a:extLst>
              <a:ext uri="{FF2B5EF4-FFF2-40B4-BE49-F238E27FC236}">
                <a16:creationId xmlns:a16="http://schemas.microsoft.com/office/drawing/2014/main" id="{5C6567BA-D9CB-A570-8076-E534DAFF937F}"/>
              </a:ext>
            </a:extLst>
          </p:cNvPr>
          <p:cNvPicPr>
            <a:picLocks noChangeAspect="1"/>
          </p:cNvPicPr>
          <p:nvPr/>
        </p:nvPicPr>
        <p:blipFill>
          <a:blip r:embed="rId4"/>
          <a:srcRect/>
          <a:stretch/>
        </p:blipFill>
        <p:spPr>
          <a:xfrm>
            <a:off x="7577640" y="1966911"/>
            <a:ext cx="1394888" cy="1209675"/>
          </a:xfrm>
          <a:prstGeom prst="rect">
            <a:avLst/>
          </a:prstGeom>
        </p:spPr>
      </p:pic>
      <p:pic>
        <p:nvPicPr>
          <p:cNvPr id="5" name="Picture 4">
            <a:extLst>
              <a:ext uri="{FF2B5EF4-FFF2-40B4-BE49-F238E27FC236}">
                <a16:creationId xmlns:a16="http://schemas.microsoft.com/office/drawing/2014/main" id="{57E512E5-38F1-7F9E-FE06-B21CBEADE59D}"/>
              </a:ext>
            </a:extLst>
          </p:cNvPr>
          <p:cNvPicPr>
            <a:picLocks noChangeAspect="1"/>
          </p:cNvPicPr>
          <p:nvPr/>
        </p:nvPicPr>
        <p:blipFill>
          <a:blip r:embed="rId5"/>
          <a:srcRect/>
          <a:stretch/>
        </p:blipFill>
        <p:spPr>
          <a:xfrm>
            <a:off x="5885411" y="3428358"/>
            <a:ext cx="1614978" cy="938578"/>
          </a:xfrm>
          <a:prstGeom prst="rect">
            <a:avLst/>
          </a:prstGeom>
        </p:spPr>
      </p:pic>
      <p:pic>
        <p:nvPicPr>
          <p:cNvPr id="7" name="Picture 6">
            <a:extLst>
              <a:ext uri="{FF2B5EF4-FFF2-40B4-BE49-F238E27FC236}">
                <a16:creationId xmlns:a16="http://schemas.microsoft.com/office/drawing/2014/main" id="{074CA87A-C6FA-1C10-99F0-82EEB0F02ED9}"/>
              </a:ext>
            </a:extLst>
          </p:cNvPr>
          <p:cNvPicPr>
            <a:picLocks noChangeAspect="1"/>
          </p:cNvPicPr>
          <p:nvPr/>
        </p:nvPicPr>
        <p:blipFill>
          <a:blip r:embed="rId6"/>
          <a:srcRect/>
          <a:stretch/>
        </p:blipFill>
        <p:spPr>
          <a:xfrm>
            <a:off x="7577640" y="3428358"/>
            <a:ext cx="1322042" cy="938578"/>
          </a:xfrm>
          <a:prstGeom prst="rect">
            <a:avLst/>
          </a:prstGeom>
        </p:spPr>
      </p:pic>
      <p:sp>
        <p:nvSpPr>
          <p:cNvPr id="10" name="Google Shape;216;p33">
            <a:extLst>
              <a:ext uri="{FF2B5EF4-FFF2-40B4-BE49-F238E27FC236}">
                <a16:creationId xmlns:a16="http://schemas.microsoft.com/office/drawing/2014/main" id="{C4C4FE48-7B04-0B86-0823-1D9FEE4D6A09}"/>
              </a:ext>
            </a:extLst>
          </p:cNvPr>
          <p:cNvSpPr txBox="1">
            <a:spLocks/>
          </p:cNvSpPr>
          <p:nvPr/>
        </p:nvSpPr>
        <p:spPr>
          <a:xfrm>
            <a:off x="4067130" y="4445354"/>
            <a:ext cx="403270" cy="868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rgbClr val="434343"/>
                </a:solidFill>
                <a:latin typeface="Roboto"/>
                <a:ea typeface="Roboto"/>
                <a:cs typeface="Roboto"/>
                <a:sym typeface="Roboto"/>
              </a:defRPr>
            </a:lvl9pPr>
          </a:lstStyle>
          <a:p>
            <a:pPr marL="0" indent="0">
              <a:buFont typeface="Roboto"/>
              <a:buNone/>
            </a:pPr>
            <a:r>
              <a:rPr lang="en-US" dirty="0"/>
              <a:t>6</a:t>
            </a:r>
          </a:p>
        </p:txBody>
      </p:sp>
    </p:spTree>
    <p:extLst>
      <p:ext uri="{BB962C8B-B14F-4D97-AF65-F5344CB8AC3E}">
        <p14:creationId xmlns:p14="http://schemas.microsoft.com/office/powerpoint/2010/main" val="513666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7"/>
          <p:cNvSpPr txBox="1">
            <a:spLocks noGrp="1"/>
          </p:cNvSpPr>
          <p:nvPr>
            <p:ph type="title"/>
          </p:nvPr>
        </p:nvSpPr>
        <p:spPr>
          <a:xfrm>
            <a:off x="996950" y="2842639"/>
            <a:ext cx="628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Solution Is!</a:t>
            </a:r>
            <a:endParaRPr dirty="0"/>
          </a:p>
        </p:txBody>
      </p:sp>
      <p:sp>
        <p:nvSpPr>
          <p:cNvPr id="392" name="Google Shape;392;p37"/>
          <p:cNvSpPr txBox="1">
            <a:spLocks noGrp="1"/>
          </p:cNvSpPr>
          <p:nvPr>
            <p:ph type="subTitle" idx="1"/>
          </p:nvPr>
        </p:nvSpPr>
        <p:spPr>
          <a:xfrm>
            <a:off x="1929250" y="3684439"/>
            <a:ext cx="4285500" cy="43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rgbClr val="FF0000"/>
                </a:solidFill>
              </a:rPr>
              <a:t>Digital Image Processing</a:t>
            </a:r>
            <a:endParaRPr b="1" dirty="0">
              <a:solidFill>
                <a:srgbClr val="FF0000"/>
              </a:solidFill>
            </a:endParaRPr>
          </a:p>
        </p:txBody>
      </p:sp>
      <p:pic>
        <p:nvPicPr>
          <p:cNvPr id="5" name="Picture 4" descr="A close up of an eye&#10;&#10;Description automatically generated with medium confidence">
            <a:extLst>
              <a:ext uri="{FF2B5EF4-FFF2-40B4-BE49-F238E27FC236}">
                <a16:creationId xmlns:a16="http://schemas.microsoft.com/office/drawing/2014/main" id="{97177965-214F-F299-148E-23079668A420}"/>
              </a:ext>
            </a:extLst>
          </p:cNvPr>
          <p:cNvPicPr>
            <a:picLocks noChangeAspect="1"/>
          </p:cNvPicPr>
          <p:nvPr/>
        </p:nvPicPr>
        <p:blipFill>
          <a:blip r:embed="rId3"/>
          <a:stretch>
            <a:fillRect/>
          </a:stretch>
        </p:blipFill>
        <p:spPr>
          <a:xfrm>
            <a:off x="469900" y="1201737"/>
            <a:ext cx="2705100" cy="1685925"/>
          </a:xfrm>
          <a:prstGeom prst="rect">
            <a:avLst/>
          </a:prstGeom>
        </p:spPr>
      </p:pic>
      <p:sp>
        <p:nvSpPr>
          <p:cNvPr id="4" name="Google Shape;216;p33">
            <a:extLst>
              <a:ext uri="{FF2B5EF4-FFF2-40B4-BE49-F238E27FC236}">
                <a16:creationId xmlns:a16="http://schemas.microsoft.com/office/drawing/2014/main" id="{A69241DF-720A-EBDB-2CB2-AEE016FFF283}"/>
              </a:ext>
            </a:extLst>
          </p:cNvPr>
          <p:cNvSpPr txBox="1">
            <a:spLocks/>
          </p:cNvSpPr>
          <p:nvPr/>
        </p:nvSpPr>
        <p:spPr>
          <a:xfrm>
            <a:off x="4072000" y="4526239"/>
            <a:ext cx="403270" cy="868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rgbClr val="434343"/>
                </a:solidFill>
                <a:latin typeface="Roboto"/>
                <a:ea typeface="Roboto"/>
                <a:cs typeface="Roboto"/>
                <a:sym typeface="Roboto"/>
              </a:defRPr>
            </a:lvl9pPr>
          </a:lstStyle>
          <a:p>
            <a:pPr marL="0" indent="0">
              <a:buFont typeface="Roboto"/>
              <a:buNone/>
            </a:pPr>
            <a:r>
              <a:rPr lang="en-US" dirty="0"/>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6" name="Text Placeholder 5">
            <a:extLst>
              <a:ext uri="{FF2B5EF4-FFF2-40B4-BE49-F238E27FC236}">
                <a16:creationId xmlns:a16="http://schemas.microsoft.com/office/drawing/2014/main" id="{98BDA064-AAA9-7AB8-69F6-A8439A172F89}"/>
              </a:ext>
            </a:extLst>
          </p:cNvPr>
          <p:cNvSpPr>
            <a:spLocks noGrp="1"/>
          </p:cNvSpPr>
          <p:nvPr>
            <p:ph type="body" idx="1"/>
          </p:nvPr>
        </p:nvSpPr>
        <p:spPr>
          <a:xfrm>
            <a:off x="666660" y="1684020"/>
            <a:ext cx="6925400" cy="3390900"/>
          </a:xfrm>
        </p:spPr>
        <p:txBody>
          <a:bodyPr/>
          <a:lstStyle/>
          <a:p>
            <a:endParaRPr lang="en-US" b="1" dirty="0"/>
          </a:p>
          <a:p>
            <a:r>
              <a:rPr lang="en-US" b="1" i="0" dirty="0">
                <a:solidFill>
                  <a:srgbClr val="000000"/>
                </a:solidFill>
                <a:effectLst/>
                <a:latin typeface="Nunito" panose="020B0604020202020204" pitchFamily="2" charset="0"/>
              </a:rPr>
              <a:t>The input of that system is a digital image and the system process that image using efficient algorithms.</a:t>
            </a:r>
          </a:p>
          <a:p>
            <a:endParaRPr lang="en-US" b="1" dirty="0"/>
          </a:p>
          <a:p>
            <a:r>
              <a:rPr lang="en-US" b="1" i="0" dirty="0">
                <a:solidFill>
                  <a:srgbClr val="333333"/>
                </a:solidFill>
                <a:effectLst/>
                <a:latin typeface="inter-regular"/>
              </a:rPr>
              <a:t>Digital Image Processing is used to manipulate the images using algorithms.</a:t>
            </a:r>
          </a:p>
          <a:p>
            <a:pPr marL="139700" indent="0">
              <a:buNone/>
            </a:pPr>
            <a:endParaRPr lang="en-US" b="1" dirty="0"/>
          </a:p>
          <a:p>
            <a:r>
              <a:rPr lang="en-US" b="1" i="0" dirty="0">
                <a:solidFill>
                  <a:srgbClr val="212529"/>
                </a:solidFill>
                <a:effectLst/>
                <a:latin typeface="PT Sans" panose="020B0604020202020204" pitchFamily="34" charset="0"/>
              </a:rPr>
              <a:t>Image processing is essential in many fields, from photography to satellite photographs.</a:t>
            </a:r>
          </a:p>
          <a:p>
            <a:endParaRPr lang="en-US" b="1" i="0" dirty="0">
              <a:solidFill>
                <a:srgbClr val="212529"/>
              </a:solidFill>
              <a:effectLst/>
              <a:latin typeface="-apple-system"/>
            </a:endParaRPr>
          </a:p>
          <a:p>
            <a:r>
              <a:rPr lang="en-US" b="1" i="0" dirty="0">
                <a:solidFill>
                  <a:srgbClr val="212529"/>
                </a:solidFill>
                <a:effectLst/>
                <a:latin typeface="PT Sans" panose="020B0503020203020204" pitchFamily="34" charset="0"/>
              </a:rPr>
              <a:t>Digital image processing requires computers to convert images into digital form using the digital conversion method and then process them.</a:t>
            </a:r>
            <a:endParaRPr lang="en-US" b="1" dirty="0">
              <a:solidFill>
                <a:srgbClr val="212529"/>
              </a:solidFill>
              <a:latin typeface="-apple-system"/>
            </a:endParaRPr>
          </a:p>
          <a:p>
            <a:pPr marL="139700" indent="0">
              <a:buNone/>
            </a:pPr>
            <a:endParaRPr lang="en-US" b="1" dirty="0"/>
          </a:p>
          <a:p>
            <a:endParaRPr lang="en-US" b="1" dirty="0"/>
          </a:p>
          <a:p>
            <a:endParaRPr lang="ml-IN" b="1" dirty="0"/>
          </a:p>
        </p:txBody>
      </p:sp>
      <p:sp>
        <p:nvSpPr>
          <p:cNvPr id="596" name="Google Shape;596;p39"/>
          <p:cNvSpPr txBox="1">
            <a:spLocks noGrp="1"/>
          </p:cNvSpPr>
          <p:nvPr>
            <p:ph type="title"/>
          </p:nvPr>
        </p:nvSpPr>
        <p:spPr>
          <a:xfrm>
            <a:off x="764450" y="583750"/>
            <a:ext cx="6239600" cy="66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DIP?</a:t>
            </a:r>
          </a:p>
        </p:txBody>
      </p:sp>
      <p:sp>
        <p:nvSpPr>
          <p:cNvPr id="3" name="Google Shape;216;p33">
            <a:extLst>
              <a:ext uri="{FF2B5EF4-FFF2-40B4-BE49-F238E27FC236}">
                <a16:creationId xmlns:a16="http://schemas.microsoft.com/office/drawing/2014/main" id="{BDF8F53B-9250-DC47-5DB3-B3EEA4B59710}"/>
              </a:ext>
            </a:extLst>
          </p:cNvPr>
          <p:cNvSpPr txBox="1">
            <a:spLocks/>
          </p:cNvSpPr>
          <p:nvPr/>
        </p:nvSpPr>
        <p:spPr>
          <a:xfrm>
            <a:off x="4129360" y="4559750"/>
            <a:ext cx="403270" cy="868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rgbClr val="434343"/>
                </a:solidFill>
                <a:latin typeface="Roboto"/>
                <a:ea typeface="Roboto"/>
                <a:cs typeface="Roboto"/>
                <a:sym typeface="Roboto"/>
              </a:defRPr>
            </a:lvl9pPr>
          </a:lstStyle>
          <a:p>
            <a:pPr marL="0" indent="0">
              <a:buFont typeface="Roboto"/>
              <a:buNone/>
            </a:pPr>
            <a:r>
              <a:rPr lang="en-US" dirty="0"/>
              <a:t>8</a:t>
            </a:r>
          </a:p>
        </p:txBody>
      </p:sp>
    </p:spTree>
    <p:extLst>
      <p:ext uri="{BB962C8B-B14F-4D97-AF65-F5344CB8AC3E}">
        <p14:creationId xmlns:p14="http://schemas.microsoft.com/office/powerpoint/2010/main" val="3331493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39"/>
          <p:cNvSpPr txBox="1">
            <a:spLocks noGrp="1"/>
          </p:cNvSpPr>
          <p:nvPr>
            <p:ph type="title"/>
          </p:nvPr>
        </p:nvSpPr>
        <p:spPr>
          <a:xfrm>
            <a:off x="764450" y="583750"/>
            <a:ext cx="6239600" cy="66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Techniques In DIP?</a:t>
            </a:r>
          </a:p>
        </p:txBody>
      </p:sp>
      <p:pic>
        <p:nvPicPr>
          <p:cNvPr id="5" name="Picture 4" descr="A picture containing text, road, building, outdoor&#10;&#10;Description automatically generated">
            <a:extLst>
              <a:ext uri="{FF2B5EF4-FFF2-40B4-BE49-F238E27FC236}">
                <a16:creationId xmlns:a16="http://schemas.microsoft.com/office/drawing/2014/main" id="{A05D8E90-9608-FCE6-E25A-FDBE13CD64EC}"/>
              </a:ext>
            </a:extLst>
          </p:cNvPr>
          <p:cNvPicPr>
            <a:picLocks noChangeAspect="1"/>
          </p:cNvPicPr>
          <p:nvPr/>
        </p:nvPicPr>
        <p:blipFill>
          <a:blip r:embed="rId3"/>
          <a:stretch>
            <a:fillRect/>
          </a:stretch>
        </p:blipFill>
        <p:spPr>
          <a:xfrm>
            <a:off x="1199532" y="1864549"/>
            <a:ext cx="3287738" cy="1414402"/>
          </a:xfrm>
          <a:prstGeom prst="rect">
            <a:avLst/>
          </a:prstGeom>
        </p:spPr>
      </p:pic>
      <p:pic>
        <p:nvPicPr>
          <p:cNvPr id="8" name="Picture 7" descr="A picture containing person, person, wall, indoor&#10;&#10;Description automatically generated">
            <a:extLst>
              <a:ext uri="{FF2B5EF4-FFF2-40B4-BE49-F238E27FC236}">
                <a16:creationId xmlns:a16="http://schemas.microsoft.com/office/drawing/2014/main" id="{F5D83045-797E-26B4-B8B4-3B4DD6C3743E}"/>
              </a:ext>
            </a:extLst>
          </p:cNvPr>
          <p:cNvPicPr>
            <a:picLocks noChangeAspect="1"/>
          </p:cNvPicPr>
          <p:nvPr/>
        </p:nvPicPr>
        <p:blipFill>
          <a:blip r:embed="rId4"/>
          <a:stretch>
            <a:fillRect/>
          </a:stretch>
        </p:blipFill>
        <p:spPr>
          <a:xfrm>
            <a:off x="4487270" y="3372513"/>
            <a:ext cx="3287739" cy="1435231"/>
          </a:xfrm>
          <a:prstGeom prst="rect">
            <a:avLst/>
          </a:prstGeom>
        </p:spPr>
      </p:pic>
      <p:pic>
        <p:nvPicPr>
          <p:cNvPr id="10" name="Picture 9" descr="A group of people posing for a photo&#10;&#10;Description automatically generated">
            <a:extLst>
              <a:ext uri="{FF2B5EF4-FFF2-40B4-BE49-F238E27FC236}">
                <a16:creationId xmlns:a16="http://schemas.microsoft.com/office/drawing/2014/main" id="{A4712553-C5CA-94F6-4B3A-37761417A827}"/>
              </a:ext>
            </a:extLst>
          </p:cNvPr>
          <p:cNvPicPr>
            <a:picLocks noChangeAspect="1"/>
          </p:cNvPicPr>
          <p:nvPr/>
        </p:nvPicPr>
        <p:blipFill>
          <a:blip r:embed="rId5"/>
          <a:stretch>
            <a:fillRect/>
          </a:stretch>
        </p:blipFill>
        <p:spPr>
          <a:xfrm>
            <a:off x="4487270" y="1832511"/>
            <a:ext cx="3112469" cy="1547146"/>
          </a:xfrm>
          <a:prstGeom prst="rect">
            <a:avLst/>
          </a:prstGeom>
        </p:spPr>
      </p:pic>
      <p:pic>
        <p:nvPicPr>
          <p:cNvPr id="12" name="Picture 11" descr="A picture containing text, person, indoor&#10;&#10;Description automatically generated">
            <a:extLst>
              <a:ext uri="{FF2B5EF4-FFF2-40B4-BE49-F238E27FC236}">
                <a16:creationId xmlns:a16="http://schemas.microsoft.com/office/drawing/2014/main" id="{0A702908-D217-6D09-7F2D-245190F77723}"/>
              </a:ext>
            </a:extLst>
          </p:cNvPr>
          <p:cNvPicPr>
            <a:picLocks noChangeAspect="1"/>
          </p:cNvPicPr>
          <p:nvPr/>
        </p:nvPicPr>
        <p:blipFill>
          <a:blip r:embed="rId6"/>
          <a:stretch>
            <a:fillRect/>
          </a:stretch>
        </p:blipFill>
        <p:spPr>
          <a:xfrm>
            <a:off x="935831" y="3230101"/>
            <a:ext cx="3551439" cy="1577644"/>
          </a:xfrm>
          <a:prstGeom prst="rect">
            <a:avLst/>
          </a:prstGeom>
        </p:spPr>
      </p:pic>
      <p:sp>
        <p:nvSpPr>
          <p:cNvPr id="3" name="Google Shape;216;p33">
            <a:extLst>
              <a:ext uri="{FF2B5EF4-FFF2-40B4-BE49-F238E27FC236}">
                <a16:creationId xmlns:a16="http://schemas.microsoft.com/office/drawing/2014/main" id="{569A381D-362F-6ABB-C000-1D4AE6F962B7}"/>
              </a:ext>
            </a:extLst>
          </p:cNvPr>
          <p:cNvSpPr txBox="1">
            <a:spLocks/>
          </p:cNvSpPr>
          <p:nvPr/>
        </p:nvSpPr>
        <p:spPr>
          <a:xfrm>
            <a:off x="4168730" y="4579498"/>
            <a:ext cx="403270" cy="868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rgbClr val="434343"/>
                </a:solidFill>
                <a:latin typeface="Roboto"/>
                <a:ea typeface="Roboto"/>
                <a:cs typeface="Roboto"/>
                <a:sym typeface="Roboto"/>
              </a:defRPr>
            </a:lvl9pPr>
          </a:lstStyle>
          <a:p>
            <a:pPr marL="0" indent="0">
              <a:buFont typeface="Roboto"/>
              <a:buNone/>
            </a:pPr>
            <a:r>
              <a:rPr lang="en-US" dirty="0"/>
              <a:t>9</a:t>
            </a:r>
          </a:p>
        </p:txBody>
      </p:sp>
    </p:spTree>
    <p:extLst>
      <p:ext uri="{BB962C8B-B14F-4D97-AF65-F5344CB8AC3E}">
        <p14:creationId xmlns:p14="http://schemas.microsoft.com/office/powerpoint/2010/main" val="1604602551"/>
      </p:ext>
    </p:extLst>
  </p:cSld>
  <p:clrMapOvr>
    <a:masterClrMapping/>
  </p:clrMapOvr>
</p:sld>
</file>

<file path=ppt/theme/theme1.xml><?xml version="1.0" encoding="utf-8"?>
<a:theme xmlns:a="http://schemas.openxmlformats.org/drawingml/2006/main" name="Virtual Reality for Medical Purposes Breakthrough by Slidesgo">
  <a:themeElements>
    <a:clrScheme name="Simple Light">
      <a:dk1>
        <a:srgbClr val="1A1A1A"/>
      </a:dk1>
      <a:lt1>
        <a:srgbClr val="FFFFFF"/>
      </a:lt1>
      <a:dk2>
        <a:srgbClr val="EAE3D3"/>
      </a:dk2>
      <a:lt2>
        <a:srgbClr val="007ACB"/>
      </a:lt2>
      <a:accent1>
        <a:srgbClr val="3EBDFE"/>
      </a:accent1>
      <a:accent2>
        <a:srgbClr val="E55D67"/>
      </a:accent2>
      <a:accent3>
        <a:srgbClr val="FECECB"/>
      </a:accent3>
      <a:accent4>
        <a:srgbClr val="85B2A4"/>
      </a:accent4>
      <a:accent5>
        <a:srgbClr val="FE66A9"/>
      </a:accent5>
      <a:accent6>
        <a:srgbClr val="B10050"/>
      </a:accent6>
      <a:hlink>
        <a:srgbClr val="1A1A1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1476</TotalTime>
  <Words>1146</Words>
  <Application>Microsoft Office PowerPoint</Application>
  <PresentationFormat>On-screen Show (16:9)</PresentationFormat>
  <Paragraphs>155</Paragraphs>
  <Slides>24</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Raleway</vt:lpstr>
      <vt:lpstr>-apple-system</vt:lpstr>
      <vt:lpstr>Roboto</vt:lpstr>
      <vt:lpstr>PT Sans</vt:lpstr>
      <vt:lpstr>Bebas Neue</vt:lpstr>
      <vt:lpstr>Arial</vt:lpstr>
      <vt:lpstr>inter-regular</vt:lpstr>
      <vt:lpstr>Nunito</vt:lpstr>
      <vt:lpstr>source-serif-pro</vt:lpstr>
      <vt:lpstr>Virtual Reality for Medical Purposes Breakthrough by Slidesgo</vt:lpstr>
      <vt:lpstr>WEATHER PREDICTION USING CLOUD IMAGES</vt:lpstr>
      <vt:lpstr>CONTENTS</vt:lpstr>
      <vt:lpstr>ABSTRACT</vt:lpstr>
      <vt:lpstr>INTRODUCTION</vt:lpstr>
      <vt:lpstr>OBJECTIVE</vt:lpstr>
      <vt:lpstr>EXISTING SYSTEM</vt:lpstr>
      <vt:lpstr>The Solution Is!</vt:lpstr>
      <vt:lpstr>What is DIP?</vt:lpstr>
      <vt:lpstr>Techniques In DIP?</vt:lpstr>
      <vt:lpstr>PROPOSED  SYSTEM</vt:lpstr>
      <vt:lpstr>METHODOLOGY</vt:lpstr>
      <vt:lpstr>Image Data Collection</vt:lpstr>
      <vt:lpstr>Image Data Collection </vt:lpstr>
      <vt:lpstr>Normalization of image</vt:lpstr>
      <vt:lpstr>Cloud Masking Algorithm</vt:lpstr>
      <vt:lpstr>Cloud Masking Algorithm</vt:lpstr>
      <vt:lpstr>K-means Clustering Algorithm</vt:lpstr>
      <vt:lpstr>Algorithm System Output</vt:lpstr>
      <vt:lpstr>Weather Prediction In Kochi</vt:lpstr>
      <vt:lpstr>GOOGLE WEATHER PREDICTION</vt:lpstr>
      <vt:lpstr>REFERENCES</vt:lpstr>
      <vt:lpstr>CONCLUSIONS</vt:lpstr>
      <vt:lpstr>YES!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PREDICTION USING CLOUD IMAGES</dc:title>
  <dc:creator>Ahammedunny</dc:creator>
  <cp:lastModifiedBy>Ahammedunny navas Navas</cp:lastModifiedBy>
  <cp:revision>7</cp:revision>
  <cp:lastPrinted>2022-11-03T16:35:52Z</cp:lastPrinted>
  <dcterms:modified xsi:type="dcterms:W3CDTF">2022-11-19T08:04:43Z</dcterms:modified>
</cp:coreProperties>
</file>